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10058400" cy="77724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565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7DC573-DCAB-4EB9-8DF4-AE8BFDE9A1AD}" type="doc">
      <dgm:prSet loTypeId="urn:microsoft.com/office/officeart/2005/8/layout/lProcess1" loCatId="process" qsTypeId="urn:microsoft.com/office/officeart/2005/8/quickstyle/3d1" qsCatId="3D" csTypeId="urn:microsoft.com/office/officeart/2005/8/colors/accent1_2" csCatId="accent1" phldr="1"/>
      <dgm:spPr/>
    </dgm:pt>
    <dgm:pt modelId="{F390835A-8CA8-4C49-B1DE-A1F396847B5F}">
      <dgm:prSet phldrT="[Text]" custT="1"/>
      <dgm:spPr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r>
            <a:rPr lang="en-US" sz="900" dirty="0"/>
            <a:t>Evaluation of Opportunity</a:t>
          </a:r>
        </a:p>
      </dgm:t>
    </dgm:pt>
    <dgm:pt modelId="{72B2EC5E-C39A-4BE5-831B-56995D2A472A}" type="parTrans" cxnId="{EBBE2FCD-8FB8-40CB-A11F-0BC6A3DB4EC9}">
      <dgm:prSet/>
      <dgm:spPr/>
      <dgm:t>
        <a:bodyPr/>
        <a:lstStyle/>
        <a:p>
          <a:endParaRPr lang="en-US"/>
        </a:p>
      </dgm:t>
    </dgm:pt>
    <dgm:pt modelId="{1B212514-4995-4A05-A874-903FDE502FFE}" type="sibTrans" cxnId="{EBBE2FCD-8FB8-40CB-A11F-0BC6A3DB4EC9}">
      <dgm:prSet/>
      <dgm:spPr/>
      <dgm:t>
        <a:bodyPr/>
        <a:lstStyle/>
        <a:p>
          <a:endParaRPr lang="en-US"/>
        </a:p>
      </dgm:t>
    </dgm:pt>
    <dgm:pt modelId="{6144AEE1-AF6C-427A-9D5C-C8CDF18AEBC2}">
      <dgm:prSet phldrT="[Text]" custT="1"/>
      <dgm:spPr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 spcFirstLastPara="0" vert="horz" wrap="square" lIns="11430" tIns="11430" rIns="11430" bIns="11430" numCol="1" spcCol="1270" anchor="ctr" anchorCtr="0"/>
        <a:lstStyle/>
        <a:p>
          <a:r>
            <a:rPr lang="en-US" sz="900" dirty="0"/>
            <a:t>Technical/Engineers Solution</a:t>
          </a:r>
        </a:p>
      </dgm:t>
    </dgm:pt>
    <dgm:pt modelId="{F710FDF7-FE25-44E5-A0BD-CD37FC07C478}" type="parTrans" cxnId="{ED52ACDD-AF78-454A-8F14-5CA331F58435}">
      <dgm:prSet/>
      <dgm:spPr/>
      <dgm:t>
        <a:bodyPr/>
        <a:lstStyle/>
        <a:p>
          <a:endParaRPr lang="en-US"/>
        </a:p>
      </dgm:t>
    </dgm:pt>
    <dgm:pt modelId="{21543525-E16A-4122-AB98-F642C20A7CED}" type="sibTrans" cxnId="{ED52ACDD-AF78-454A-8F14-5CA331F58435}">
      <dgm:prSet/>
      <dgm:spPr/>
      <dgm:t>
        <a:bodyPr/>
        <a:lstStyle/>
        <a:p>
          <a:endParaRPr lang="en-US"/>
        </a:p>
      </dgm:t>
    </dgm:pt>
    <dgm:pt modelId="{12EAB4B7-EF88-4851-85ED-DC116D08AF74}">
      <dgm:prSet phldrT="[Text]" custT="1"/>
      <dgm:spPr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 spcFirstLastPara="0" vert="horz" wrap="square" lIns="11430" tIns="11430" rIns="11430" bIns="11430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Financial Consideration</a:t>
          </a:r>
        </a:p>
      </dgm:t>
    </dgm:pt>
    <dgm:pt modelId="{D7E00A50-D43D-4370-A141-4A1A1D68F27E}" type="parTrans" cxnId="{97CEFA4A-AE2D-4453-8676-F6604C8F1293}">
      <dgm:prSet/>
      <dgm:spPr/>
      <dgm:t>
        <a:bodyPr/>
        <a:lstStyle/>
        <a:p>
          <a:endParaRPr lang="en-US"/>
        </a:p>
      </dgm:t>
    </dgm:pt>
    <dgm:pt modelId="{DC0F30B9-080B-4D57-AC87-D8A8A2C071BA}" type="sibTrans" cxnId="{97CEFA4A-AE2D-4453-8676-F6604C8F1293}">
      <dgm:prSet/>
      <dgm:spPr/>
      <dgm:t>
        <a:bodyPr/>
        <a:lstStyle/>
        <a:p>
          <a:endParaRPr lang="en-US"/>
        </a:p>
      </dgm:t>
    </dgm:pt>
    <dgm:pt modelId="{9E9F2098-0730-45B8-88A4-010DD13009EB}">
      <dgm:prSet phldrT="[Text]" custT="1"/>
      <dgm:spPr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 spcFirstLastPara="0" vert="horz" wrap="square" lIns="11430" tIns="11430" rIns="11430" bIns="11430" numCol="1" spcCol="1270" anchor="ctr" anchorCtr="0"/>
        <a:lstStyle/>
        <a:p>
          <a:r>
            <a:rPr lang="en-US" sz="900" kern="1200" dirty="0">
              <a:latin typeface="+mn-lt"/>
            </a:rPr>
            <a:t>Communications for </a:t>
          </a:r>
          <a:r>
            <a:rPr lang="en-US" sz="900" kern="1200" dirty="0">
              <a:solidFill>
                <a:prstClr val="white"/>
              </a:solidFill>
              <a:latin typeface="+mn-lt"/>
              <a:ea typeface="+mn-ea"/>
              <a:cs typeface="+mn-cs"/>
            </a:rPr>
            <a:t>Monitoring</a:t>
          </a:r>
        </a:p>
      </dgm:t>
    </dgm:pt>
    <dgm:pt modelId="{17244994-14A7-4FAF-A0AC-BEBB774A60FD}" type="parTrans" cxnId="{793FC5FA-DD94-4554-9C71-FCBB9C942972}">
      <dgm:prSet/>
      <dgm:spPr/>
      <dgm:t>
        <a:bodyPr/>
        <a:lstStyle/>
        <a:p>
          <a:endParaRPr lang="en-US"/>
        </a:p>
      </dgm:t>
    </dgm:pt>
    <dgm:pt modelId="{D140998D-9E75-44B5-840F-13D4853138A9}" type="sibTrans" cxnId="{793FC5FA-DD94-4554-9C71-FCBB9C942972}">
      <dgm:prSet/>
      <dgm:spPr/>
      <dgm:t>
        <a:bodyPr/>
        <a:lstStyle/>
        <a:p>
          <a:endParaRPr lang="en-US"/>
        </a:p>
      </dgm:t>
    </dgm:pt>
    <dgm:pt modelId="{588E61B4-B58B-4BA5-A979-F1319494AD20}">
      <dgm:prSet phldrT="[Text]" custT="1"/>
      <dgm:spPr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 spcFirstLastPara="0" vert="horz" wrap="square" lIns="11430" tIns="11430" rIns="11430" bIns="11430" numCol="1" spcCol="1270" anchor="ctr" anchorCtr="0"/>
        <a:lstStyle/>
        <a:p>
          <a:r>
            <a:rPr lang="en-US" sz="900" kern="1200" dirty="0"/>
            <a:t>Commissioning/</a:t>
          </a:r>
          <a:br>
            <a:rPr lang="en-US" sz="900" kern="1200" dirty="0"/>
          </a:br>
          <a:r>
            <a:rPr lang="en-US" sz="9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Implementation</a:t>
          </a:r>
        </a:p>
      </dgm:t>
    </dgm:pt>
    <dgm:pt modelId="{9E7DF3FC-2F3E-476F-9241-B3FFF9DB53D7}" type="parTrans" cxnId="{07F1808D-825B-4D38-98E5-E5883BDE86DE}">
      <dgm:prSet/>
      <dgm:spPr/>
      <dgm:t>
        <a:bodyPr/>
        <a:lstStyle/>
        <a:p>
          <a:endParaRPr lang="en-US"/>
        </a:p>
      </dgm:t>
    </dgm:pt>
    <dgm:pt modelId="{A21D6AEA-0BD2-4947-904E-AC8BBFFB185B}" type="sibTrans" cxnId="{07F1808D-825B-4D38-98E5-E5883BDE86DE}">
      <dgm:prSet/>
      <dgm:spPr/>
      <dgm:t>
        <a:bodyPr/>
        <a:lstStyle/>
        <a:p>
          <a:endParaRPr lang="en-US"/>
        </a:p>
      </dgm:t>
    </dgm:pt>
    <dgm:pt modelId="{D3ED28BD-7D8E-4C9F-A6A0-B6423F6DAADE}">
      <dgm:prSet phldrT="[Text]" custT="1"/>
      <dgm:spPr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 spcFirstLastPara="0" vert="horz" wrap="square" lIns="11430" tIns="11430" rIns="11430" bIns="11430" numCol="1" spcCol="1270" anchor="ctr" anchorCtr="0"/>
        <a:lstStyle/>
        <a:p>
          <a:r>
            <a:rPr lang="en-US" sz="900" kern="1200" dirty="0"/>
            <a:t>Payout to </a:t>
          </a:r>
          <a:r>
            <a:rPr lang="en-US" sz="9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Sales</a:t>
          </a:r>
          <a:r>
            <a:rPr lang="en-US" sz="900" kern="1200" dirty="0"/>
            <a:t> Team</a:t>
          </a:r>
        </a:p>
      </dgm:t>
    </dgm:pt>
    <dgm:pt modelId="{7742489C-8504-4CE7-93DA-CDCDE699B99F}" type="parTrans" cxnId="{42954747-7EB9-467E-BD03-2964BE3E666A}">
      <dgm:prSet/>
      <dgm:spPr/>
      <dgm:t>
        <a:bodyPr/>
        <a:lstStyle/>
        <a:p>
          <a:endParaRPr lang="en-US"/>
        </a:p>
      </dgm:t>
    </dgm:pt>
    <dgm:pt modelId="{BE8B4D8B-545E-43D6-AA7C-9C2C6729AF47}" type="sibTrans" cxnId="{42954747-7EB9-467E-BD03-2964BE3E666A}">
      <dgm:prSet/>
      <dgm:spPr/>
      <dgm:t>
        <a:bodyPr/>
        <a:lstStyle/>
        <a:p>
          <a:endParaRPr lang="en-US"/>
        </a:p>
      </dgm:t>
    </dgm:pt>
    <dgm:pt modelId="{7567A112-CC09-45C3-B34B-B72ED70FEFCB}">
      <dgm:prSet phldrT="[Text]" custT="1"/>
      <dgm:spPr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 spcFirstLastPara="0" vert="horz" wrap="square" lIns="11430" tIns="11430" rIns="11430" bIns="11430" numCol="1" spcCol="1270" anchor="ctr" anchorCtr="0"/>
        <a:lstStyle/>
        <a:p>
          <a:r>
            <a:rPr lang="en-US" sz="900" dirty="0"/>
            <a:t>Wrap-up and Follow-up with Customer</a:t>
          </a:r>
        </a:p>
      </dgm:t>
    </dgm:pt>
    <dgm:pt modelId="{1FFAB084-4B9B-420F-A8A4-7540F13878FD}" type="parTrans" cxnId="{5DF0F8A9-ACBF-4EAD-A72D-0702CED42F7E}">
      <dgm:prSet/>
      <dgm:spPr/>
      <dgm:t>
        <a:bodyPr/>
        <a:lstStyle/>
        <a:p>
          <a:endParaRPr lang="en-US"/>
        </a:p>
      </dgm:t>
    </dgm:pt>
    <dgm:pt modelId="{6903F0CC-2E44-4AEE-9387-2B2716B4786D}" type="sibTrans" cxnId="{5DF0F8A9-ACBF-4EAD-A72D-0702CED42F7E}">
      <dgm:prSet/>
      <dgm:spPr/>
      <dgm:t>
        <a:bodyPr/>
        <a:lstStyle/>
        <a:p>
          <a:endParaRPr lang="en-US"/>
        </a:p>
      </dgm:t>
    </dgm:pt>
    <dgm:pt modelId="{BE9AC95B-23E8-48BD-9506-51B0E2E01F6B}">
      <dgm:prSet phldrT="[Text]" custT="1"/>
      <dgm:spPr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Create solution; utilizing necessary alignment partners, technology and resources available to solve customer problem</a:t>
          </a:r>
        </a:p>
      </dgm:t>
    </dgm:pt>
    <dgm:pt modelId="{2FE82F36-EBAD-46F7-8C22-71C25E5A95B8}" type="parTrans" cxnId="{F78EBA52-83E0-4401-B7DA-40AE0CD62D8F}">
      <dgm:prSet/>
      <dgm:spPr/>
      <dgm:t>
        <a:bodyPr/>
        <a:lstStyle/>
        <a:p>
          <a:endParaRPr lang="en-US"/>
        </a:p>
      </dgm:t>
    </dgm:pt>
    <dgm:pt modelId="{6C781FD2-90B4-4C7E-95EE-C8B16AE68123}" type="sibTrans" cxnId="{F78EBA52-83E0-4401-B7DA-40AE0CD62D8F}">
      <dgm:prSet/>
      <dgm:spPr/>
      <dgm:t>
        <a:bodyPr/>
        <a:lstStyle/>
        <a:p>
          <a:endParaRPr lang="en-US"/>
        </a:p>
      </dgm:t>
    </dgm:pt>
    <dgm:pt modelId="{9C6ED06C-7E08-4B19-93C1-4C456263EA69}">
      <dgm:prSet phldrT="[Text]" custT="1"/>
      <dgm:spPr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Agree upon the solution. Right size.</a:t>
          </a:r>
        </a:p>
      </dgm:t>
    </dgm:pt>
    <dgm:pt modelId="{CF987D4C-8735-415C-85EC-55084EF5E99D}" type="parTrans" cxnId="{2F87C80B-4741-45A5-BB77-CE51D2995BE4}">
      <dgm:prSet/>
      <dgm:spPr/>
      <dgm:t>
        <a:bodyPr/>
        <a:lstStyle/>
        <a:p>
          <a:endParaRPr lang="en-US"/>
        </a:p>
      </dgm:t>
    </dgm:pt>
    <dgm:pt modelId="{032E9308-AA4F-4A35-ACCD-FD6EA284C2B2}" type="sibTrans" cxnId="{2F87C80B-4741-45A5-BB77-CE51D2995BE4}">
      <dgm:prSet/>
      <dgm:spPr/>
      <dgm:t>
        <a:bodyPr/>
        <a:lstStyle/>
        <a:p>
          <a:endParaRPr lang="en-US"/>
        </a:p>
      </dgm:t>
    </dgm:pt>
    <dgm:pt modelId="{D0456BEB-5ECF-4325-9497-9DEEBA5C7D68}">
      <dgm:prSet phldrT="[Text]" custT="1"/>
      <dgm:spPr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Once the proposal is prepared, have leadership (Renee/Saro) sign off on the financial analysis and submit the solution</a:t>
          </a:r>
        </a:p>
      </dgm:t>
    </dgm:pt>
    <dgm:pt modelId="{CB020FE3-95D9-462C-B7A1-D98B8955CD8E}" type="parTrans" cxnId="{B88F2B32-E7CC-4D7D-8F88-1A257747E713}">
      <dgm:prSet/>
      <dgm:spPr/>
      <dgm:t>
        <a:bodyPr/>
        <a:lstStyle/>
        <a:p>
          <a:endParaRPr lang="en-US"/>
        </a:p>
      </dgm:t>
    </dgm:pt>
    <dgm:pt modelId="{4D228A79-9C2E-4CB0-AD4E-7186E52865ED}" type="sibTrans" cxnId="{B88F2B32-E7CC-4D7D-8F88-1A257747E713}">
      <dgm:prSet/>
      <dgm:spPr/>
      <dgm:t>
        <a:bodyPr/>
        <a:lstStyle/>
        <a:p>
          <a:endParaRPr lang="en-US"/>
        </a:p>
      </dgm:t>
    </dgm:pt>
    <dgm:pt modelId="{EE77CA79-65AD-43CA-978E-52D3E906AB97}">
      <dgm:prSet phldrT="[Text]" custT="1"/>
      <dgm:spPr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Confirm in Hubspot that it is closed out and confirmed to a service/monitoring contract</a:t>
          </a:r>
        </a:p>
      </dgm:t>
    </dgm:pt>
    <dgm:pt modelId="{6C0B3ED4-CF18-44D4-8288-AAA37F31F2F3}" type="parTrans" cxnId="{E1FF095D-4A57-4553-953E-3AF4DEE7FFE3}">
      <dgm:prSet/>
      <dgm:spPr/>
      <dgm:t>
        <a:bodyPr/>
        <a:lstStyle/>
        <a:p>
          <a:endParaRPr lang="en-US"/>
        </a:p>
      </dgm:t>
    </dgm:pt>
    <dgm:pt modelId="{B2430D5D-ACB5-4B43-88DA-24CFF1FEE7CA}" type="sibTrans" cxnId="{E1FF095D-4A57-4553-953E-3AF4DEE7FFE3}">
      <dgm:prSet/>
      <dgm:spPr/>
      <dgm:t>
        <a:bodyPr/>
        <a:lstStyle/>
        <a:p>
          <a:endParaRPr lang="en-US"/>
        </a:p>
      </dgm:t>
    </dgm:pt>
    <dgm:pt modelId="{44992B3A-D4AF-47BD-89C1-B1950013F3A7}">
      <dgm:prSet phldrT="[Text]" custT="1"/>
      <dgm:spPr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Final payment should be made. All sales paid</a:t>
          </a:r>
        </a:p>
      </dgm:t>
    </dgm:pt>
    <dgm:pt modelId="{717F9FFC-CE32-4ED7-B68F-8015A892151F}" type="parTrans" cxnId="{02766753-AB7B-4A23-9EEA-089C99017AF2}">
      <dgm:prSet/>
      <dgm:spPr/>
      <dgm:t>
        <a:bodyPr/>
        <a:lstStyle/>
        <a:p>
          <a:endParaRPr lang="en-US"/>
        </a:p>
      </dgm:t>
    </dgm:pt>
    <dgm:pt modelId="{8A2B3752-6ED9-4E6C-82A9-79F9A7E80247}" type="sibTrans" cxnId="{02766753-AB7B-4A23-9EEA-089C99017AF2}">
      <dgm:prSet/>
      <dgm:spPr/>
      <dgm:t>
        <a:bodyPr/>
        <a:lstStyle/>
        <a:p>
          <a:endParaRPr lang="en-US"/>
        </a:p>
      </dgm:t>
    </dgm:pt>
    <dgm:pt modelId="{8AD1FD24-0C93-4DE2-8CFA-D352799EC5E0}">
      <dgm:prSet phldrT="[Text]" custT="1"/>
      <dgm:spPr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Monitoring and communication details to be reviewed and aligned. Monitoring Service Agreement to be signed and deposit provided</a:t>
          </a:r>
        </a:p>
      </dgm:t>
    </dgm:pt>
    <dgm:pt modelId="{DB2BEE49-AFD4-465A-AB91-097458B0A9AF}" type="parTrans" cxnId="{C4464763-F27C-4D7F-A957-3F2CA32F9269}">
      <dgm:prSet/>
      <dgm:spPr/>
      <dgm:t>
        <a:bodyPr/>
        <a:lstStyle/>
        <a:p>
          <a:endParaRPr lang="en-US"/>
        </a:p>
      </dgm:t>
    </dgm:pt>
    <dgm:pt modelId="{B340FCAC-679A-43FC-9709-4FEE6A8A7DE5}" type="sibTrans" cxnId="{C4464763-F27C-4D7F-A957-3F2CA32F9269}">
      <dgm:prSet/>
      <dgm:spPr/>
      <dgm:t>
        <a:bodyPr/>
        <a:lstStyle/>
        <a:p>
          <a:endParaRPr lang="en-US"/>
        </a:p>
      </dgm:t>
    </dgm:pt>
    <dgm:pt modelId="{5BFC79E6-01E2-49A4-915E-D810FA958AAD}">
      <dgm:prSet phldrT="[Text]" custT="1"/>
      <dgm:spPr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Is an Escrow account needed?</a:t>
          </a:r>
        </a:p>
      </dgm:t>
    </dgm:pt>
    <dgm:pt modelId="{EF698FA4-5355-4E48-A58E-5D6AB5BE3C7E}" type="parTrans" cxnId="{5602827C-EC69-427D-8838-08389D46F8FD}">
      <dgm:prSet/>
      <dgm:spPr/>
      <dgm:t>
        <a:bodyPr/>
        <a:lstStyle/>
        <a:p>
          <a:endParaRPr lang="en-US"/>
        </a:p>
      </dgm:t>
    </dgm:pt>
    <dgm:pt modelId="{C2E787D7-DE8B-49FF-9103-60E069A988BB}" type="sibTrans" cxnId="{5602827C-EC69-427D-8838-08389D46F8FD}">
      <dgm:prSet/>
      <dgm:spPr/>
      <dgm:t>
        <a:bodyPr/>
        <a:lstStyle/>
        <a:p>
          <a:endParaRPr lang="en-US"/>
        </a:p>
      </dgm:t>
    </dgm:pt>
    <dgm:pt modelId="{2822A3F3-4A39-4A1E-A81E-2E98E0411ED0}">
      <dgm:prSet phldrT="[Text]" custT="1"/>
      <dgm:spPr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Once the Proposal is accepted, in theory, then create an LOI and understand the financial model from the end customer</a:t>
          </a:r>
        </a:p>
      </dgm:t>
    </dgm:pt>
    <dgm:pt modelId="{8E1F7CD6-606F-4824-952A-195F5E009298}" type="parTrans" cxnId="{F41A316B-DA77-49C1-93C0-5E1039CB63D5}">
      <dgm:prSet/>
      <dgm:spPr/>
      <dgm:t>
        <a:bodyPr/>
        <a:lstStyle/>
        <a:p>
          <a:endParaRPr lang="en-US"/>
        </a:p>
      </dgm:t>
    </dgm:pt>
    <dgm:pt modelId="{6B1390E4-BDA7-484F-960D-BC147A7D80E7}" type="sibTrans" cxnId="{F41A316B-DA77-49C1-93C0-5E1039CB63D5}">
      <dgm:prSet/>
      <dgm:spPr/>
      <dgm:t>
        <a:bodyPr/>
        <a:lstStyle/>
        <a:p>
          <a:endParaRPr lang="en-US"/>
        </a:p>
      </dgm:t>
    </dgm:pt>
    <dgm:pt modelId="{BEE7118F-5603-437F-B35A-9466E77CF266}">
      <dgm:prSet phldrT="[Text]" custT="1"/>
      <dgm:spPr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Create Quote/Purchase Order from Enercap. They should send quote for the details/said price and we accept it and provide a PO. Need to create templates for our accounting. Make sure all Terms and Conditions are understood and what is NOT included.</a:t>
          </a:r>
        </a:p>
      </dgm:t>
    </dgm:pt>
    <dgm:pt modelId="{FF9B76AA-9BE1-4030-8570-0B84A819E93F}" type="parTrans" cxnId="{E955D220-D771-4335-8E95-9D91DC45D01C}">
      <dgm:prSet/>
      <dgm:spPr/>
      <dgm:t>
        <a:bodyPr/>
        <a:lstStyle/>
        <a:p>
          <a:endParaRPr lang="en-US"/>
        </a:p>
      </dgm:t>
    </dgm:pt>
    <dgm:pt modelId="{6C5A0093-A413-4D7D-86C4-3BC81F614B51}" type="sibTrans" cxnId="{E955D220-D771-4335-8E95-9D91DC45D01C}">
      <dgm:prSet/>
      <dgm:spPr/>
      <dgm:t>
        <a:bodyPr/>
        <a:lstStyle/>
        <a:p>
          <a:endParaRPr lang="en-US"/>
        </a:p>
      </dgm:t>
    </dgm:pt>
    <dgm:pt modelId="{B35B5309-DC71-4965-9D90-43A77E8779C3}">
      <dgm:prSet phldrT="[Text]" custT="1"/>
      <dgm:spPr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Pricing on equipment, EaaS, Taxes, Shipping Preferences have to be included in to the Accounting/Order to Enercap. FOB/exWorks Dubai or Florida?</a:t>
          </a:r>
        </a:p>
      </dgm:t>
    </dgm:pt>
    <dgm:pt modelId="{C507CAB6-34CE-4F0B-BB78-2BEA1014606C}" type="parTrans" cxnId="{52DD11A2-19D0-4328-9E2D-85ACAC0813C1}">
      <dgm:prSet/>
      <dgm:spPr/>
      <dgm:t>
        <a:bodyPr/>
        <a:lstStyle/>
        <a:p>
          <a:endParaRPr lang="en-US"/>
        </a:p>
      </dgm:t>
    </dgm:pt>
    <dgm:pt modelId="{80026CE9-C589-444F-A173-937F1F0030E9}" type="sibTrans" cxnId="{52DD11A2-19D0-4328-9E2D-85ACAC0813C1}">
      <dgm:prSet/>
      <dgm:spPr/>
      <dgm:t>
        <a:bodyPr/>
        <a:lstStyle/>
        <a:p>
          <a:endParaRPr lang="en-US"/>
        </a:p>
      </dgm:t>
    </dgm:pt>
    <dgm:pt modelId="{53B0BE49-7383-4530-A690-40B9BD38384B}">
      <dgm:prSet phldrT="[Text]" custT="1"/>
      <dgm:spPr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Get all ACH/Wire Transfer information for both sides into  .</a:t>
          </a:r>
        </a:p>
      </dgm:t>
    </dgm:pt>
    <dgm:pt modelId="{060109E3-1805-41FA-9A11-4EA7F147498D}" type="parTrans" cxnId="{60512F9E-F8A4-4844-9A48-CAD84356BD1D}">
      <dgm:prSet/>
      <dgm:spPr/>
      <dgm:t>
        <a:bodyPr/>
        <a:lstStyle/>
        <a:p>
          <a:endParaRPr lang="en-US"/>
        </a:p>
      </dgm:t>
    </dgm:pt>
    <dgm:pt modelId="{D90CD0AA-F19A-42ED-A666-93380B3F34B8}" type="sibTrans" cxnId="{60512F9E-F8A4-4844-9A48-CAD84356BD1D}">
      <dgm:prSet/>
      <dgm:spPr/>
      <dgm:t>
        <a:bodyPr/>
        <a:lstStyle/>
        <a:p>
          <a:endParaRPr lang="en-US"/>
        </a:p>
      </dgm:t>
    </dgm:pt>
    <dgm:pt modelId="{11B7011E-C988-4D35-9789-E62FB23961D0}">
      <dgm:prSet phldrT="[Text]" custT="1"/>
      <dgm:spPr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Run the Xendee report if a microgrid/oil and gas project so that the cash flow analysis is confirmed; viable for the investor/partner</a:t>
          </a:r>
        </a:p>
      </dgm:t>
    </dgm:pt>
    <dgm:pt modelId="{769D0C0E-417E-47A1-BFD9-464B78D8C00A}" type="parTrans" cxnId="{109775C3-B041-4F1A-89A0-D0ED4D7A7A38}">
      <dgm:prSet/>
      <dgm:spPr/>
      <dgm:t>
        <a:bodyPr/>
        <a:lstStyle/>
        <a:p>
          <a:endParaRPr lang="en-US"/>
        </a:p>
      </dgm:t>
    </dgm:pt>
    <dgm:pt modelId="{5BCB83BA-D2F8-4C4C-9EDC-2CD7384591D4}" type="sibTrans" cxnId="{109775C3-B041-4F1A-89A0-D0ED4D7A7A38}">
      <dgm:prSet/>
      <dgm:spPr/>
      <dgm:t>
        <a:bodyPr/>
        <a:lstStyle/>
        <a:p>
          <a:endParaRPr lang="en-US"/>
        </a:p>
      </dgm:t>
    </dgm:pt>
    <dgm:pt modelId="{49B582A2-0FAE-4491-88B5-B105A45C31B4}">
      <dgm:prSet phldrT="[Text]" custT="1"/>
      <dgm:spPr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Interested party in our supercapacitor technology and or offerings as a whole. Potential opportunity by a sales lead</a:t>
          </a:r>
        </a:p>
      </dgm:t>
    </dgm:pt>
    <dgm:pt modelId="{274B9370-489C-4DF6-B2CD-D549372BB5CC}" type="parTrans" cxnId="{B8FEC146-8955-4A9A-B0BA-F4D80A99AB9B}">
      <dgm:prSet/>
      <dgm:spPr/>
      <dgm:t>
        <a:bodyPr/>
        <a:lstStyle/>
        <a:p>
          <a:endParaRPr lang="en-US"/>
        </a:p>
      </dgm:t>
    </dgm:pt>
    <dgm:pt modelId="{190A5505-E30D-428F-8D73-AB9D066568F9}" type="sibTrans" cxnId="{B8FEC146-8955-4A9A-B0BA-F4D80A99AB9B}">
      <dgm:prSet/>
      <dgm:spPr/>
      <dgm:t>
        <a:bodyPr/>
        <a:lstStyle/>
        <a:p>
          <a:endParaRPr lang="en-US"/>
        </a:p>
      </dgm:t>
    </dgm:pt>
    <dgm:pt modelId="{B093CA3B-28E7-4884-BFAB-8D9A8D12BF21}">
      <dgm:prSet phldrT="[Text]" custT="1"/>
      <dgm:spPr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MNDA/NDA is signed before we have a deep dive with our team.</a:t>
          </a:r>
        </a:p>
      </dgm:t>
    </dgm:pt>
    <dgm:pt modelId="{1B62ED25-F1C6-48D6-AD38-66345C3BA0CB}" type="parTrans" cxnId="{3ECDC822-EFDF-45FD-8FD2-A6ECEA1826F8}">
      <dgm:prSet/>
      <dgm:spPr/>
      <dgm:t>
        <a:bodyPr/>
        <a:lstStyle/>
        <a:p>
          <a:endParaRPr lang="en-US"/>
        </a:p>
      </dgm:t>
    </dgm:pt>
    <dgm:pt modelId="{449E75B7-AA3D-4FC4-85AB-22C13FDE33DB}" type="sibTrans" cxnId="{3ECDC822-EFDF-45FD-8FD2-A6ECEA1826F8}">
      <dgm:prSet/>
      <dgm:spPr/>
      <dgm:t>
        <a:bodyPr/>
        <a:lstStyle/>
        <a:p>
          <a:endParaRPr lang="en-US"/>
        </a:p>
      </dgm:t>
    </dgm:pt>
    <dgm:pt modelId="{F54480FB-03CE-4734-94DE-1E530F1F4DFD}">
      <dgm:prSet phldrT="[Text]" custT="1"/>
      <dgm:spPr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Meeting with client</a:t>
          </a:r>
        </a:p>
      </dgm:t>
    </dgm:pt>
    <dgm:pt modelId="{FE2F2E9F-9A71-4A83-BB4E-DD096432470F}" type="parTrans" cxnId="{F42AFECE-99AB-4934-B281-5C6FD267F8EE}">
      <dgm:prSet/>
      <dgm:spPr/>
      <dgm:t>
        <a:bodyPr/>
        <a:lstStyle/>
        <a:p>
          <a:endParaRPr lang="en-US"/>
        </a:p>
      </dgm:t>
    </dgm:pt>
    <dgm:pt modelId="{E19F5916-CBCD-444B-BBB8-763389ECAC29}" type="sibTrans" cxnId="{F42AFECE-99AB-4934-B281-5C6FD267F8EE}">
      <dgm:prSet/>
      <dgm:spPr/>
      <dgm:t>
        <a:bodyPr/>
        <a:lstStyle/>
        <a:p>
          <a:endParaRPr lang="en-US"/>
        </a:p>
      </dgm:t>
    </dgm:pt>
    <dgm:pt modelId="{5BEAD559-BD78-48A3-AFEC-CA64DE4F8883}">
      <dgm:prSet phldrT="[Text]" custT="1"/>
      <dgm:spPr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Put in Hubspot CRM tool</a:t>
          </a:r>
        </a:p>
      </dgm:t>
    </dgm:pt>
    <dgm:pt modelId="{196CBC47-12B2-4C30-9496-7F09C1051900}" type="parTrans" cxnId="{601BCF6F-C4B1-433F-9E02-DB44230C69BA}">
      <dgm:prSet/>
      <dgm:spPr/>
      <dgm:t>
        <a:bodyPr/>
        <a:lstStyle/>
        <a:p>
          <a:endParaRPr lang="en-US"/>
        </a:p>
      </dgm:t>
    </dgm:pt>
    <dgm:pt modelId="{BB1F6985-F6E7-4C70-948F-E57F0422A722}" type="sibTrans" cxnId="{601BCF6F-C4B1-433F-9E02-DB44230C69BA}">
      <dgm:prSet/>
      <dgm:spPr/>
      <dgm:t>
        <a:bodyPr/>
        <a:lstStyle/>
        <a:p>
          <a:endParaRPr lang="en-US"/>
        </a:p>
      </dgm:t>
    </dgm:pt>
    <dgm:pt modelId="{50F351C3-27AD-4D17-9A89-6CF236D945E2}">
      <dgm:prSet phldrT="[Text]" custT="1"/>
      <dgm:spPr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Determine who is the primary lead; strategy, review opportunity and then position it on a SWOT Analysis as well as a Gap Analysis and then finally a Lean Canvas. Review with Renee and Saro from a strategic perspective/technical perspective. Determine next steps. </a:t>
          </a:r>
        </a:p>
      </dgm:t>
    </dgm:pt>
    <dgm:pt modelId="{C8E9101F-656C-4FBE-BCA9-118AC4276846}" type="parTrans" cxnId="{1CB3B345-CE1E-46B7-8CCC-BB83962CB2C8}">
      <dgm:prSet/>
      <dgm:spPr/>
      <dgm:t>
        <a:bodyPr/>
        <a:lstStyle/>
        <a:p>
          <a:endParaRPr lang="en-US"/>
        </a:p>
      </dgm:t>
    </dgm:pt>
    <dgm:pt modelId="{FE36A6DF-C769-44FB-881F-14DDE6CD84B2}" type="sibTrans" cxnId="{1CB3B345-CE1E-46B7-8CCC-BB83962CB2C8}">
      <dgm:prSet/>
      <dgm:spPr/>
      <dgm:t>
        <a:bodyPr/>
        <a:lstStyle/>
        <a:p>
          <a:endParaRPr lang="en-US"/>
        </a:p>
      </dgm:t>
    </dgm:pt>
    <dgm:pt modelId="{AEAE8D27-0666-49EB-B99A-FE0F43F4F4FD}">
      <dgm:prSet phldrT="[Text]" custT="1"/>
      <dgm:spPr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Structure call with client; determine who should be on call</a:t>
          </a:r>
        </a:p>
      </dgm:t>
    </dgm:pt>
    <dgm:pt modelId="{E0A2656F-8933-4452-B042-04D7805D79A5}" type="parTrans" cxnId="{38955A60-4294-4D9D-80AF-26E6511DC750}">
      <dgm:prSet/>
      <dgm:spPr/>
      <dgm:t>
        <a:bodyPr/>
        <a:lstStyle/>
        <a:p>
          <a:endParaRPr lang="en-US"/>
        </a:p>
      </dgm:t>
    </dgm:pt>
    <dgm:pt modelId="{C707D84E-A59C-48D8-9BB0-8B19BFA39184}" type="sibTrans" cxnId="{38955A60-4294-4D9D-80AF-26E6511DC750}">
      <dgm:prSet/>
      <dgm:spPr/>
      <dgm:t>
        <a:bodyPr/>
        <a:lstStyle/>
        <a:p>
          <a:endParaRPr lang="en-US"/>
        </a:p>
      </dgm:t>
    </dgm:pt>
    <dgm:pt modelId="{7AFF4451-26AC-451C-B56F-514BAD93620E}">
      <dgm:prSet phldrT="[Text]" custT="1"/>
      <dgm:spPr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Call CPA to make sure if there are any specific details.</a:t>
          </a:r>
        </a:p>
      </dgm:t>
    </dgm:pt>
    <dgm:pt modelId="{F236482F-8AEE-4AC1-A9F3-4DBFE2DE2776}" type="parTrans" cxnId="{03BC8141-B110-430F-8409-5D11401638FA}">
      <dgm:prSet/>
      <dgm:spPr/>
      <dgm:t>
        <a:bodyPr/>
        <a:lstStyle/>
        <a:p>
          <a:endParaRPr lang="en-US"/>
        </a:p>
      </dgm:t>
    </dgm:pt>
    <dgm:pt modelId="{749667AE-D219-49A2-9CD7-A30048541504}" type="sibTrans" cxnId="{03BC8141-B110-430F-8409-5D11401638FA}">
      <dgm:prSet/>
      <dgm:spPr/>
      <dgm:t>
        <a:bodyPr/>
        <a:lstStyle/>
        <a:p>
          <a:endParaRPr lang="en-US"/>
        </a:p>
      </dgm:t>
    </dgm:pt>
    <dgm:pt modelId="{0A1CC25C-7104-4B80-80E3-F64CD9483E0C}">
      <dgm:prSet phldrT="[Text]" custT="1"/>
      <dgm:spPr/>
      <dgm:t>
        <a:bodyPr/>
        <a:lstStyle/>
        <a:p>
          <a:pPr algn="l"/>
          <a:r>
            <a:rPr lang="en-US" sz="700" dirty="0"/>
            <a:t>Get the down payment and provide a fully detailed financial understand for both end client, alignment partner and the sales representative or any 3rd party provider involved.</a:t>
          </a:r>
        </a:p>
      </dgm:t>
    </dgm:pt>
    <dgm:pt modelId="{443901A7-DCB0-4920-B98E-4BCFFC48FB4B}" type="parTrans" cxnId="{85BE9D3E-7C23-4517-8846-2B6E52995843}">
      <dgm:prSet/>
      <dgm:spPr/>
      <dgm:t>
        <a:bodyPr/>
        <a:lstStyle/>
        <a:p>
          <a:endParaRPr lang="en-US"/>
        </a:p>
      </dgm:t>
    </dgm:pt>
    <dgm:pt modelId="{141ACBF2-DCB8-4FDA-8B4E-80811149DAAE}" type="sibTrans" cxnId="{85BE9D3E-7C23-4517-8846-2B6E52995843}">
      <dgm:prSet/>
      <dgm:spPr/>
      <dgm:t>
        <a:bodyPr/>
        <a:lstStyle/>
        <a:p>
          <a:endParaRPr lang="en-US"/>
        </a:p>
      </dgm:t>
    </dgm:pt>
    <dgm:pt modelId="{06D5D203-FBB1-4249-8B14-2D2CF6F9BC10}">
      <dgm:prSet phldrT="[Text]" custT="1"/>
      <dgm:spPr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Once service is confirmed an on-boarded; a letter of confirmation and service details (like Allstream) would be sent to the end customer</a:t>
          </a:r>
        </a:p>
      </dgm:t>
    </dgm:pt>
    <dgm:pt modelId="{2779B478-24E7-4957-8B25-2AF05F652D08}" type="parTrans" cxnId="{2703F499-50FF-4068-89F0-5D59E2B204ED}">
      <dgm:prSet/>
      <dgm:spPr/>
      <dgm:t>
        <a:bodyPr/>
        <a:lstStyle/>
        <a:p>
          <a:endParaRPr lang="en-US"/>
        </a:p>
      </dgm:t>
    </dgm:pt>
    <dgm:pt modelId="{CF68CB8E-27C6-4DF1-940E-6E42E3E84BC9}" type="sibTrans" cxnId="{2703F499-50FF-4068-89F0-5D59E2B204ED}">
      <dgm:prSet/>
      <dgm:spPr/>
      <dgm:t>
        <a:bodyPr/>
        <a:lstStyle/>
        <a:p>
          <a:endParaRPr lang="en-US"/>
        </a:p>
      </dgm:t>
    </dgm:pt>
    <dgm:pt modelId="{475DC336-CB34-4938-A5E5-F96DA2973CFA}">
      <dgm:prSet phldrT="[Text]" custT="1"/>
      <dgm:spPr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 spcFirstLastPara="0" vert="horz" wrap="square" lIns="11430" tIns="11430" rIns="11430" bIns="11430" numCol="1" spcCol="1270" anchor="ctr" anchorCtr="0"/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Order Equipment from OEM</a:t>
          </a:r>
        </a:p>
      </dgm:t>
    </dgm:pt>
    <dgm:pt modelId="{F07E916E-E4BD-402F-8DF6-886F5AE09223}" type="parTrans" cxnId="{08B5657D-45C1-4C92-8D13-F84F09CEF9AE}">
      <dgm:prSet/>
      <dgm:spPr/>
      <dgm:t>
        <a:bodyPr/>
        <a:lstStyle/>
        <a:p>
          <a:endParaRPr lang="en-US"/>
        </a:p>
      </dgm:t>
    </dgm:pt>
    <dgm:pt modelId="{1FFA42E7-A21B-4F2A-8807-28AD76DDF3C6}" type="sibTrans" cxnId="{08B5657D-45C1-4C92-8D13-F84F09CEF9AE}">
      <dgm:prSet/>
      <dgm:spPr/>
      <dgm:t>
        <a:bodyPr/>
        <a:lstStyle/>
        <a:p>
          <a:endParaRPr lang="en-US"/>
        </a:p>
      </dgm:t>
    </dgm:pt>
    <dgm:pt modelId="{9A2FFC95-AFDE-4FA6-BBD7-1E487F54D30D}">
      <dgm:prSet custT="1"/>
      <dgm:spPr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Confirm preferred shipping</a:t>
          </a:r>
        </a:p>
      </dgm:t>
    </dgm:pt>
    <dgm:pt modelId="{06BBCEA7-DF40-4B8D-B27F-8BF1F11A4686}" type="parTrans" cxnId="{EEFD0366-AF31-46F8-BB86-04C15B668E7C}">
      <dgm:prSet/>
      <dgm:spPr/>
      <dgm:t>
        <a:bodyPr/>
        <a:lstStyle/>
        <a:p>
          <a:endParaRPr lang="en-US"/>
        </a:p>
      </dgm:t>
    </dgm:pt>
    <dgm:pt modelId="{9BB06221-8A59-42E6-9D81-3E0156418986}" type="sibTrans" cxnId="{EEFD0366-AF31-46F8-BB86-04C15B668E7C}">
      <dgm:prSet/>
      <dgm:spPr/>
      <dgm:t>
        <a:bodyPr/>
        <a:lstStyle/>
        <a:p>
          <a:endParaRPr lang="en-US"/>
        </a:p>
      </dgm:t>
    </dgm:pt>
    <dgm:pt modelId="{9EEA01F1-C9A6-4E0C-A6C4-CC6910CAF1AE}">
      <dgm:prSet custT="1"/>
      <dgm:spPr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Receive provide quote to customer</a:t>
          </a:r>
        </a:p>
      </dgm:t>
    </dgm:pt>
    <dgm:pt modelId="{78AB3FE9-98E1-4E14-94FB-D83741D23415}" type="parTrans" cxnId="{AF7C645C-64D6-4A84-8119-F9B44AF84EEE}">
      <dgm:prSet/>
      <dgm:spPr/>
      <dgm:t>
        <a:bodyPr/>
        <a:lstStyle/>
        <a:p>
          <a:endParaRPr lang="en-US"/>
        </a:p>
      </dgm:t>
    </dgm:pt>
    <dgm:pt modelId="{DB336E2D-FF41-44A6-B2D2-314EB8D47BF9}" type="sibTrans" cxnId="{AF7C645C-64D6-4A84-8119-F9B44AF84EEE}">
      <dgm:prSet/>
      <dgm:spPr/>
      <dgm:t>
        <a:bodyPr/>
        <a:lstStyle/>
        <a:p>
          <a:endParaRPr lang="en-US"/>
        </a:p>
      </dgm:t>
    </dgm:pt>
    <dgm:pt modelId="{F997B306-CA51-4B25-A7AB-5CE2C8785DBA}">
      <dgm:prSet custT="1"/>
      <dgm:spPr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Receive purchase order from alignment partner or customer</a:t>
          </a:r>
        </a:p>
      </dgm:t>
    </dgm:pt>
    <dgm:pt modelId="{3C3CE6A4-B6A4-4548-A71E-B43731BAB198}" type="parTrans" cxnId="{EBE7D8AB-D9FF-462F-9FA2-CB5BBD7C9FD6}">
      <dgm:prSet/>
      <dgm:spPr/>
      <dgm:t>
        <a:bodyPr/>
        <a:lstStyle/>
        <a:p>
          <a:endParaRPr lang="en-US"/>
        </a:p>
      </dgm:t>
    </dgm:pt>
    <dgm:pt modelId="{146BB15B-F4C9-4452-87D2-45D05426498E}" type="sibTrans" cxnId="{EBE7D8AB-D9FF-462F-9FA2-CB5BBD7C9FD6}">
      <dgm:prSet/>
      <dgm:spPr/>
      <dgm:t>
        <a:bodyPr/>
        <a:lstStyle/>
        <a:p>
          <a:endParaRPr lang="en-US"/>
        </a:p>
      </dgm:t>
    </dgm:pt>
    <dgm:pt modelId="{0CBDF123-74B9-4C51-A995-5457DADB878F}">
      <dgm:prSet custT="1"/>
      <dgm:spPr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Customer to send ACH money to  </a:t>
          </a:r>
        </a:p>
      </dgm:t>
    </dgm:pt>
    <dgm:pt modelId="{63E2FB5E-9744-4539-928C-DB8D56A510DD}" type="parTrans" cxnId="{44E2A7A2-F91F-4EB4-A7FB-DCDA76B2C344}">
      <dgm:prSet/>
      <dgm:spPr/>
      <dgm:t>
        <a:bodyPr/>
        <a:lstStyle/>
        <a:p>
          <a:endParaRPr lang="en-US"/>
        </a:p>
      </dgm:t>
    </dgm:pt>
    <dgm:pt modelId="{0DBB0175-838C-445D-AB00-D277AF5B314A}" type="sibTrans" cxnId="{44E2A7A2-F91F-4EB4-A7FB-DCDA76B2C344}">
      <dgm:prSet/>
      <dgm:spPr/>
      <dgm:t>
        <a:bodyPr/>
        <a:lstStyle/>
        <a:p>
          <a:endParaRPr lang="en-US"/>
        </a:p>
      </dgm:t>
    </dgm:pt>
    <dgm:pt modelId="{DE1C017F-6B5A-4F8B-8FBD-5504FE3C9AFC}">
      <dgm:prSet custT="1"/>
      <dgm:spPr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Send customer confirmation of delivery date</a:t>
          </a:r>
        </a:p>
      </dgm:t>
    </dgm:pt>
    <dgm:pt modelId="{F37E4CFF-8FE0-4845-8638-857117C29B60}" type="parTrans" cxnId="{28B2BB25-ED9A-44EC-ABAA-460F0E5635B1}">
      <dgm:prSet/>
      <dgm:spPr/>
      <dgm:t>
        <a:bodyPr/>
        <a:lstStyle/>
        <a:p>
          <a:endParaRPr lang="en-US"/>
        </a:p>
      </dgm:t>
    </dgm:pt>
    <dgm:pt modelId="{8F12688D-F863-4F70-B959-78107AB26D29}" type="sibTrans" cxnId="{28B2BB25-ED9A-44EC-ABAA-460F0E5635B1}">
      <dgm:prSet/>
      <dgm:spPr/>
      <dgm:t>
        <a:bodyPr/>
        <a:lstStyle/>
        <a:p>
          <a:endParaRPr lang="en-US"/>
        </a:p>
      </dgm:t>
    </dgm:pt>
    <dgm:pt modelId="{7BA03BFA-0418-4A9F-A48E-509B05CD8CA5}">
      <dgm:prSet phldrT="[Text]" custT="1"/>
      <dgm:spPr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Send 50% to Enercap</a:t>
          </a:r>
        </a:p>
      </dgm:t>
    </dgm:pt>
    <dgm:pt modelId="{19DE0F8C-21D2-4FFA-9D52-3BE3F3982149}" type="parTrans" cxnId="{43D71ACB-E38B-4910-AA6B-88F6C6485940}">
      <dgm:prSet/>
      <dgm:spPr/>
      <dgm:t>
        <a:bodyPr/>
        <a:lstStyle/>
        <a:p>
          <a:endParaRPr lang="en-US"/>
        </a:p>
      </dgm:t>
    </dgm:pt>
    <dgm:pt modelId="{170356B4-D5E3-42F8-A094-D051B0B4D435}" type="sibTrans" cxnId="{43D71ACB-E38B-4910-AA6B-88F6C6485940}">
      <dgm:prSet/>
      <dgm:spPr/>
      <dgm:t>
        <a:bodyPr/>
        <a:lstStyle/>
        <a:p>
          <a:endParaRPr lang="en-US"/>
        </a:p>
      </dgm:t>
    </dgm:pt>
    <dgm:pt modelId="{B5C52C3F-D469-45D1-99AB-EEAE5C9E84B7}" type="pres">
      <dgm:prSet presAssocID="{A07DC573-DCAB-4EB9-8DF4-AE8BFDE9A1AD}" presName="Name0" presStyleCnt="0">
        <dgm:presLayoutVars>
          <dgm:dir/>
          <dgm:animLvl val="lvl"/>
          <dgm:resizeHandles val="exact"/>
        </dgm:presLayoutVars>
      </dgm:prSet>
      <dgm:spPr/>
    </dgm:pt>
    <dgm:pt modelId="{69CEA423-1851-4ADC-A2EE-C34CE717A53D}" type="pres">
      <dgm:prSet presAssocID="{F390835A-8CA8-4C49-B1DE-A1F396847B5F}" presName="vertFlow" presStyleCnt="0"/>
      <dgm:spPr/>
    </dgm:pt>
    <dgm:pt modelId="{BFD9CD2A-BC53-45EC-ABE8-F7D9DADFC2AA}" type="pres">
      <dgm:prSet presAssocID="{F390835A-8CA8-4C49-B1DE-A1F396847B5F}" presName="header" presStyleLbl="node1" presStyleIdx="0" presStyleCnt="8"/>
      <dgm:spPr/>
    </dgm:pt>
    <dgm:pt modelId="{D68A4E9A-9ED3-458A-B007-140753CC8691}" type="pres">
      <dgm:prSet presAssocID="{274B9370-489C-4DF6-B2CD-D549372BB5CC}" presName="parTrans" presStyleLbl="sibTrans2D1" presStyleIdx="0" presStyleCnt="27"/>
      <dgm:spPr/>
    </dgm:pt>
    <dgm:pt modelId="{E02DEC1E-E81B-4EEC-9881-C88036A1A6D8}" type="pres">
      <dgm:prSet presAssocID="{49B582A2-0FAE-4491-88B5-B105A45C31B4}" presName="child" presStyleLbl="alignAccFollowNode1" presStyleIdx="0" presStyleCnt="27" custScaleY="263263">
        <dgm:presLayoutVars>
          <dgm:chMax val="0"/>
          <dgm:bulletEnabled val="1"/>
        </dgm:presLayoutVars>
      </dgm:prSet>
      <dgm:spPr>
        <a:xfrm>
          <a:off x="2204" y="1948794"/>
          <a:ext cx="1088201" cy="272050"/>
        </a:xfrm>
        <a:prstGeom prst="roundRect">
          <a:avLst>
            <a:gd name="adj" fmla="val 10000"/>
          </a:avLst>
        </a:prstGeom>
      </dgm:spPr>
    </dgm:pt>
    <dgm:pt modelId="{EA27903B-B071-435F-9727-CF792CB9CAC9}" type="pres">
      <dgm:prSet presAssocID="{190A5505-E30D-428F-8D73-AB9D066568F9}" presName="sibTrans" presStyleLbl="sibTrans2D1" presStyleIdx="1" presStyleCnt="27"/>
      <dgm:spPr/>
    </dgm:pt>
    <dgm:pt modelId="{33B2A4CD-A554-493B-95D9-FB8D59BB7C07}" type="pres">
      <dgm:prSet presAssocID="{B093CA3B-28E7-4884-BFAB-8D9A8D12BF21}" presName="child" presStyleLbl="alignAccFollowNode1" presStyleIdx="1" presStyleCnt="27" custScaleY="148295">
        <dgm:presLayoutVars>
          <dgm:chMax val="0"/>
          <dgm:bulletEnabled val="1"/>
        </dgm:presLayoutVars>
      </dgm:prSet>
      <dgm:spPr>
        <a:xfrm>
          <a:off x="2204" y="2316062"/>
          <a:ext cx="1088201" cy="272050"/>
        </a:xfrm>
        <a:prstGeom prst="roundRect">
          <a:avLst>
            <a:gd name="adj" fmla="val 10000"/>
          </a:avLst>
        </a:prstGeom>
      </dgm:spPr>
    </dgm:pt>
    <dgm:pt modelId="{B632D92A-090A-4E95-9F1D-071754AAD1B5}" type="pres">
      <dgm:prSet presAssocID="{449E75B7-AA3D-4FC4-85AB-22C13FDE33DB}" presName="sibTrans" presStyleLbl="sibTrans2D1" presStyleIdx="2" presStyleCnt="27"/>
      <dgm:spPr/>
    </dgm:pt>
    <dgm:pt modelId="{4F312D98-A1C6-4B7A-B3F5-057764256A0B}" type="pres">
      <dgm:prSet presAssocID="{5BEAD559-BD78-48A3-AFEC-CA64DE4F8883}" presName="child" presStyleLbl="alignAccFollowNode1" presStyleIdx="2" presStyleCnt="27">
        <dgm:presLayoutVars>
          <dgm:chMax val="0"/>
          <dgm:bulletEnabled val="1"/>
        </dgm:presLayoutVars>
      </dgm:prSet>
      <dgm:spPr>
        <a:xfrm>
          <a:off x="2204" y="2683330"/>
          <a:ext cx="1088201" cy="272050"/>
        </a:xfrm>
        <a:prstGeom prst="roundRect">
          <a:avLst>
            <a:gd name="adj" fmla="val 10000"/>
          </a:avLst>
        </a:prstGeom>
      </dgm:spPr>
    </dgm:pt>
    <dgm:pt modelId="{90E2D00B-49D7-46DF-9757-9A1E7655264A}" type="pres">
      <dgm:prSet presAssocID="{BB1F6985-F6E7-4C70-948F-E57F0422A722}" presName="sibTrans" presStyleLbl="sibTrans2D1" presStyleIdx="3" presStyleCnt="27"/>
      <dgm:spPr/>
    </dgm:pt>
    <dgm:pt modelId="{10ED0341-DA32-4593-8E44-E61C5912649D}" type="pres">
      <dgm:prSet presAssocID="{50F351C3-27AD-4D17-9A89-6CF236D945E2}" presName="child" presStyleLbl="alignAccFollowNode1" presStyleIdx="3" presStyleCnt="27" custScaleY="486186">
        <dgm:presLayoutVars>
          <dgm:chMax val="0"/>
          <dgm:bulletEnabled val="1"/>
        </dgm:presLayoutVars>
      </dgm:prSet>
      <dgm:spPr>
        <a:xfrm>
          <a:off x="2204" y="3050598"/>
          <a:ext cx="1088201" cy="601674"/>
        </a:xfrm>
        <a:prstGeom prst="roundRect">
          <a:avLst>
            <a:gd name="adj" fmla="val 10000"/>
          </a:avLst>
        </a:prstGeom>
      </dgm:spPr>
    </dgm:pt>
    <dgm:pt modelId="{07472898-FB3A-47C5-B1BD-26F7C7972857}" type="pres">
      <dgm:prSet presAssocID="{FE36A6DF-C769-44FB-881F-14DDE6CD84B2}" presName="sibTrans" presStyleLbl="sibTrans2D1" presStyleIdx="4" presStyleCnt="27"/>
      <dgm:spPr/>
    </dgm:pt>
    <dgm:pt modelId="{21AA828F-1F5A-4FE4-91E7-A80301098C0A}" type="pres">
      <dgm:prSet presAssocID="{AEAE8D27-0666-49EB-B99A-FE0F43F4F4FD}" presName="child" presStyleLbl="alignAccFollowNode1" presStyleIdx="4" presStyleCnt="27" custScaleY="201460">
        <dgm:presLayoutVars>
          <dgm:chMax val="0"/>
          <dgm:bulletEnabled val="1"/>
        </dgm:presLayoutVars>
      </dgm:prSet>
      <dgm:spPr>
        <a:xfrm>
          <a:off x="2204" y="3747490"/>
          <a:ext cx="1088201" cy="272050"/>
        </a:xfrm>
        <a:prstGeom prst="roundRect">
          <a:avLst>
            <a:gd name="adj" fmla="val 10000"/>
          </a:avLst>
        </a:prstGeom>
      </dgm:spPr>
    </dgm:pt>
    <dgm:pt modelId="{33EC0E7D-5BB0-41F6-B2E2-EEE6B4B8B4EB}" type="pres">
      <dgm:prSet presAssocID="{C707D84E-A59C-48D8-9BB0-8B19BFA39184}" presName="sibTrans" presStyleLbl="sibTrans2D1" presStyleIdx="5" presStyleCnt="27"/>
      <dgm:spPr/>
    </dgm:pt>
    <dgm:pt modelId="{FDE60738-BEE6-4D43-9145-0603045460F8}" type="pres">
      <dgm:prSet presAssocID="{F54480FB-03CE-4734-94DE-1E530F1F4DFD}" presName="child" presStyleLbl="alignAccFollowNode1" presStyleIdx="5" presStyleCnt="27">
        <dgm:presLayoutVars>
          <dgm:chMax val="0"/>
          <dgm:bulletEnabled val="1"/>
        </dgm:presLayoutVars>
      </dgm:prSet>
      <dgm:spPr>
        <a:xfrm>
          <a:off x="2204" y="4114759"/>
          <a:ext cx="1088201" cy="272050"/>
        </a:xfrm>
        <a:prstGeom prst="roundRect">
          <a:avLst>
            <a:gd name="adj" fmla="val 10000"/>
          </a:avLst>
        </a:prstGeom>
      </dgm:spPr>
    </dgm:pt>
    <dgm:pt modelId="{FE1EC232-30AE-47F7-93EF-26F5173135E1}" type="pres">
      <dgm:prSet presAssocID="{F390835A-8CA8-4C49-B1DE-A1F396847B5F}" presName="hSp" presStyleCnt="0"/>
      <dgm:spPr/>
    </dgm:pt>
    <dgm:pt modelId="{A3966CDA-FAFD-4EFC-84F0-A25370DC703C}" type="pres">
      <dgm:prSet presAssocID="{6144AEE1-AF6C-427A-9D5C-C8CDF18AEBC2}" presName="vertFlow" presStyleCnt="0"/>
      <dgm:spPr/>
    </dgm:pt>
    <dgm:pt modelId="{D0A21D61-9159-451C-97D9-1D20A8B6B8D9}" type="pres">
      <dgm:prSet presAssocID="{6144AEE1-AF6C-427A-9D5C-C8CDF18AEBC2}" presName="header" presStyleLbl="node1" presStyleIdx="1" presStyleCnt="8"/>
      <dgm:spPr>
        <a:xfrm>
          <a:off x="1242754" y="1868895"/>
          <a:ext cx="1088201" cy="272050"/>
        </a:xfrm>
        <a:prstGeom prst="roundRect">
          <a:avLst>
            <a:gd name="adj" fmla="val 10000"/>
          </a:avLst>
        </a:prstGeom>
      </dgm:spPr>
    </dgm:pt>
    <dgm:pt modelId="{4FA185EE-D402-4277-8AA3-1DBEAC6DD66C}" type="pres">
      <dgm:prSet presAssocID="{2FE82F36-EBAD-46F7-8C22-71C25E5A95B8}" presName="parTrans" presStyleLbl="sibTrans2D1" presStyleIdx="6" presStyleCnt="27"/>
      <dgm:spPr/>
    </dgm:pt>
    <dgm:pt modelId="{E29E00CB-22A4-4F92-A17B-96834E5CB316}" type="pres">
      <dgm:prSet presAssocID="{BE9AC95B-23E8-48BD-9506-51B0E2E01F6B}" presName="child" presStyleLbl="alignAccFollowNode1" presStyleIdx="6" presStyleCnt="27" custScaleY="201737">
        <dgm:presLayoutVars>
          <dgm:chMax val="0"/>
          <dgm:bulletEnabled val="1"/>
        </dgm:presLayoutVars>
      </dgm:prSet>
      <dgm:spPr>
        <a:xfrm>
          <a:off x="1242754" y="1948794"/>
          <a:ext cx="1088201" cy="272050"/>
        </a:xfrm>
        <a:prstGeom prst="roundRect">
          <a:avLst>
            <a:gd name="adj" fmla="val 10000"/>
          </a:avLst>
        </a:prstGeom>
      </dgm:spPr>
    </dgm:pt>
    <dgm:pt modelId="{E6471905-D0BC-4B80-8239-06996BCD0123}" type="pres">
      <dgm:prSet presAssocID="{6C781FD2-90B4-4C7E-95EE-C8B16AE68123}" presName="sibTrans" presStyleLbl="sibTrans2D1" presStyleIdx="7" presStyleCnt="27"/>
      <dgm:spPr/>
    </dgm:pt>
    <dgm:pt modelId="{C4742297-BA81-4D28-9B36-D103032C40A6}" type="pres">
      <dgm:prSet presAssocID="{9C6ED06C-7E08-4B19-93C1-4C456263EA69}" presName="child" presStyleLbl="alignAccFollowNode1" presStyleIdx="7" presStyleCnt="27">
        <dgm:presLayoutVars>
          <dgm:chMax val="0"/>
          <dgm:bulletEnabled val="1"/>
        </dgm:presLayoutVars>
      </dgm:prSet>
      <dgm:spPr>
        <a:xfrm>
          <a:off x="1242754" y="2316062"/>
          <a:ext cx="1088201" cy="272050"/>
        </a:xfrm>
        <a:prstGeom prst="roundRect">
          <a:avLst>
            <a:gd name="adj" fmla="val 10000"/>
          </a:avLst>
        </a:prstGeom>
      </dgm:spPr>
    </dgm:pt>
    <dgm:pt modelId="{8EEB38A1-453C-4044-88B3-434E3BF3ED07}" type="pres">
      <dgm:prSet presAssocID="{032E9308-AA4F-4A35-ACCD-FD6EA284C2B2}" presName="sibTrans" presStyleLbl="sibTrans2D1" presStyleIdx="8" presStyleCnt="27"/>
      <dgm:spPr/>
    </dgm:pt>
    <dgm:pt modelId="{0C518D18-E347-48A8-8B03-C9B0FEB975EA}" type="pres">
      <dgm:prSet presAssocID="{11B7011E-C988-4D35-9789-E62FB23961D0}" presName="child" presStyleLbl="alignAccFollowNode1" presStyleIdx="8" presStyleCnt="27" custScaleY="258830">
        <dgm:presLayoutVars>
          <dgm:chMax val="0"/>
          <dgm:bulletEnabled val="1"/>
        </dgm:presLayoutVars>
      </dgm:prSet>
      <dgm:spPr>
        <a:xfrm>
          <a:off x="1242754" y="2683330"/>
          <a:ext cx="1088201" cy="272050"/>
        </a:xfrm>
        <a:prstGeom prst="roundRect">
          <a:avLst>
            <a:gd name="adj" fmla="val 10000"/>
          </a:avLst>
        </a:prstGeom>
      </dgm:spPr>
    </dgm:pt>
    <dgm:pt modelId="{6624AC99-029A-4520-81E3-63BFD67737AD}" type="pres">
      <dgm:prSet presAssocID="{6144AEE1-AF6C-427A-9D5C-C8CDF18AEBC2}" presName="hSp" presStyleCnt="0"/>
      <dgm:spPr/>
    </dgm:pt>
    <dgm:pt modelId="{DA5B4A1D-EEFF-4A17-8AAF-AF7235B2B21A}" type="pres">
      <dgm:prSet presAssocID="{12EAB4B7-EF88-4851-85ED-DC116D08AF74}" presName="vertFlow" presStyleCnt="0"/>
      <dgm:spPr/>
    </dgm:pt>
    <dgm:pt modelId="{C308B2B5-4AD1-4910-B996-7E062F233091}" type="pres">
      <dgm:prSet presAssocID="{12EAB4B7-EF88-4851-85ED-DC116D08AF74}" presName="header" presStyleLbl="node1" presStyleIdx="2" presStyleCnt="8"/>
      <dgm:spPr>
        <a:xfrm>
          <a:off x="2483304" y="1868895"/>
          <a:ext cx="1088201" cy="272050"/>
        </a:xfrm>
        <a:prstGeom prst="roundRect">
          <a:avLst>
            <a:gd name="adj" fmla="val 10000"/>
          </a:avLst>
        </a:prstGeom>
      </dgm:spPr>
    </dgm:pt>
    <dgm:pt modelId="{776DA548-8E4F-4368-A105-A13F737B21D3}" type="pres">
      <dgm:prSet presAssocID="{CB020FE3-95D9-462C-B7A1-D98B8955CD8E}" presName="parTrans" presStyleLbl="sibTrans2D1" presStyleIdx="9" presStyleCnt="27"/>
      <dgm:spPr/>
    </dgm:pt>
    <dgm:pt modelId="{A87C89C2-FEE3-4132-8A1D-C91F4488802C}" type="pres">
      <dgm:prSet presAssocID="{D0456BEB-5ECF-4325-9497-9DEEBA5C7D68}" presName="child" presStyleLbl="alignAccFollowNode1" presStyleIdx="9" presStyleCnt="27" custScaleY="183721">
        <dgm:presLayoutVars>
          <dgm:chMax val="0"/>
          <dgm:bulletEnabled val="1"/>
        </dgm:presLayoutVars>
      </dgm:prSet>
      <dgm:spPr>
        <a:xfrm>
          <a:off x="2483304" y="1948794"/>
          <a:ext cx="1088201" cy="272050"/>
        </a:xfrm>
        <a:prstGeom prst="roundRect">
          <a:avLst>
            <a:gd name="adj" fmla="val 10000"/>
          </a:avLst>
        </a:prstGeom>
      </dgm:spPr>
    </dgm:pt>
    <dgm:pt modelId="{D44A396D-7353-4D94-8621-B55A23326AC6}" type="pres">
      <dgm:prSet presAssocID="{4D228A79-9C2E-4CB0-AD4E-7186E52865ED}" presName="sibTrans" presStyleLbl="sibTrans2D1" presStyleIdx="10" presStyleCnt="27"/>
      <dgm:spPr/>
    </dgm:pt>
    <dgm:pt modelId="{0FF3FE9F-8866-477B-B451-B6F1B297B7C1}" type="pres">
      <dgm:prSet presAssocID="{2822A3F3-4A39-4A1E-A81E-2E98E0411ED0}" presName="child" presStyleLbl="alignAccFollowNode1" presStyleIdx="10" presStyleCnt="27" custScaleY="204189">
        <dgm:presLayoutVars>
          <dgm:chMax val="0"/>
          <dgm:bulletEnabled val="1"/>
        </dgm:presLayoutVars>
      </dgm:prSet>
      <dgm:spPr>
        <a:xfrm>
          <a:off x="2483304" y="2316062"/>
          <a:ext cx="1088201" cy="272050"/>
        </a:xfrm>
        <a:prstGeom prst="roundRect">
          <a:avLst>
            <a:gd name="adj" fmla="val 10000"/>
          </a:avLst>
        </a:prstGeom>
      </dgm:spPr>
    </dgm:pt>
    <dgm:pt modelId="{647CBB5C-08DA-4EB0-8ED5-6AC5A487F9FB}" type="pres">
      <dgm:prSet presAssocID="{6B1390E4-BDA7-484F-960D-BC147A7D80E7}" presName="sibTrans" presStyleLbl="sibTrans2D1" presStyleIdx="11" presStyleCnt="27"/>
      <dgm:spPr/>
    </dgm:pt>
    <dgm:pt modelId="{1D8C636D-29F8-4101-ACA3-128418A06BF2}" type="pres">
      <dgm:prSet presAssocID="{BEE7118F-5603-437F-B35A-9466E77CF266}" presName="child" presStyleLbl="alignAccFollowNode1" presStyleIdx="11" presStyleCnt="27" custScaleY="386821">
        <dgm:presLayoutVars>
          <dgm:chMax val="0"/>
          <dgm:bulletEnabled val="1"/>
        </dgm:presLayoutVars>
      </dgm:prSet>
      <dgm:spPr>
        <a:xfrm>
          <a:off x="2483304" y="2683330"/>
          <a:ext cx="1088201" cy="561201"/>
        </a:xfrm>
        <a:prstGeom prst="roundRect">
          <a:avLst>
            <a:gd name="adj" fmla="val 10000"/>
          </a:avLst>
        </a:prstGeom>
      </dgm:spPr>
    </dgm:pt>
    <dgm:pt modelId="{821A4B37-5695-4081-ABBC-EE3838D0A255}" type="pres">
      <dgm:prSet presAssocID="{6C5A0093-A413-4D7D-86C4-3BC81F614B51}" presName="sibTrans" presStyleLbl="sibTrans2D1" presStyleIdx="12" presStyleCnt="27"/>
      <dgm:spPr/>
    </dgm:pt>
    <dgm:pt modelId="{8D4F1A50-C69E-4EBD-BFA6-425C11A2A954}" type="pres">
      <dgm:prSet presAssocID="{B35B5309-DC71-4965-9D90-43A77E8779C3}" presName="child" presStyleLbl="alignAccFollowNode1" presStyleIdx="12" presStyleCnt="27" custScaleY="282144">
        <dgm:presLayoutVars>
          <dgm:chMax val="0"/>
          <dgm:bulletEnabled val="1"/>
        </dgm:presLayoutVars>
      </dgm:prSet>
      <dgm:spPr>
        <a:xfrm>
          <a:off x="2483304" y="3339749"/>
          <a:ext cx="1088201" cy="355806"/>
        </a:xfrm>
        <a:prstGeom prst="roundRect">
          <a:avLst>
            <a:gd name="adj" fmla="val 10000"/>
          </a:avLst>
        </a:prstGeom>
      </dgm:spPr>
    </dgm:pt>
    <dgm:pt modelId="{5FD588D4-A8C3-4E87-AC7D-0C1879667EF3}" type="pres">
      <dgm:prSet presAssocID="{80026CE9-C589-444F-A173-937F1F0030E9}" presName="sibTrans" presStyleLbl="sibTrans2D1" presStyleIdx="13" presStyleCnt="27"/>
      <dgm:spPr/>
    </dgm:pt>
    <dgm:pt modelId="{F9BBA064-430D-4808-9E19-0C90FE546A1B}" type="pres">
      <dgm:prSet presAssocID="{53B0BE49-7383-4530-A690-40B9BD38384B}" presName="child" presStyleLbl="alignAccFollowNode1" presStyleIdx="13" presStyleCnt="27">
        <dgm:presLayoutVars>
          <dgm:chMax val="0"/>
          <dgm:bulletEnabled val="1"/>
        </dgm:presLayoutVars>
      </dgm:prSet>
      <dgm:spPr>
        <a:xfrm>
          <a:off x="2483304" y="3790774"/>
          <a:ext cx="1088201" cy="272050"/>
        </a:xfrm>
        <a:prstGeom prst="roundRect">
          <a:avLst>
            <a:gd name="adj" fmla="val 10000"/>
          </a:avLst>
        </a:prstGeom>
      </dgm:spPr>
    </dgm:pt>
    <dgm:pt modelId="{35110CE7-4136-457D-9BEA-A694BE60F748}" type="pres">
      <dgm:prSet presAssocID="{D90CD0AA-F19A-42ED-A666-93380B3F34B8}" presName="sibTrans" presStyleLbl="sibTrans2D1" presStyleIdx="14" presStyleCnt="27"/>
      <dgm:spPr/>
    </dgm:pt>
    <dgm:pt modelId="{CB47308F-6EE0-475B-9007-6236256E1AB8}" type="pres">
      <dgm:prSet presAssocID="{7AFF4451-26AC-451C-B56F-514BAD93620E}" presName="child" presStyleLbl="alignAccFollowNode1" presStyleIdx="14" presStyleCnt="27">
        <dgm:presLayoutVars>
          <dgm:chMax val="0"/>
          <dgm:bulletEnabled val="1"/>
        </dgm:presLayoutVars>
      </dgm:prSet>
      <dgm:spPr>
        <a:xfrm>
          <a:off x="2483304" y="4158042"/>
          <a:ext cx="1088201" cy="272050"/>
        </a:xfrm>
        <a:prstGeom prst="roundRect">
          <a:avLst>
            <a:gd name="adj" fmla="val 10000"/>
          </a:avLst>
        </a:prstGeom>
      </dgm:spPr>
    </dgm:pt>
    <dgm:pt modelId="{7D175C3E-C653-4F95-9735-FE4160E3D0C8}" type="pres">
      <dgm:prSet presAssocID="{749667AE-D219-49A2-9CD7-A30048541504}" presName="sibTrans" presStyleLbl="sibTrans2D1" presStyleIdx="15" presStyleCnt="27"/>
      <dgm:spPr/>
    </dgm:pt>
    <dgm:pt modelId="{EB87C1BF-E150-428A-B356-0EBC0DE4C068}" type="pres">
      <dgm:prSet presAssocID="{0A1CC25C-7104-4B80-80E3-F64CD9483E0C}" presName="child" presStyleLbl="alignAccFollowNode1" presStyleIdx="15" presStyleCnt="27" custScaleY="311262">
        <dgm:presLayoutVars>
          <dgm:chMax val="0"/>
          <dgm:bulletEnabled val="1"/>
        </dgm:presLayoutVars>
      </dgm:prSet>
      <dgm:spPr/>
    </dgm:pt>
    <dgm:pt modelId="{A540A87C-7ECF-4E40-B203-33A46DAE11BD}" type="pres">
      <dgm:prSet presAssocID="{12EAB4B7-EF88-4851-85ED-DC116D08AF74}" presName="hSp" presStyleCnt="0"/>
      <dgm:spPr/>
    </dgm:pt>
    <dgm:pt modelId="{AB9365C8-674F-4288-9E38-D5BC607D898D}" type="pres">
      <dgm:prSet presAssocID="{9E9F2098-0730-45B8-88A4-010DD13009EB}" presName="vertFlow" presStyleCnt="0"/>
      <dgm:spPr/>
    </dgm:pt>
    <dgm:pt modelId="{A518D4B5-9C0E-4501-AF34-2E4551093E76}" type="pres">
      <dgm:prSet presAssocID="{9E9F2098-0730-45B8-88A4-010DD13009EB}" presName="header" presStyleLbl="node1" presStyleIdx="3" presStyleCnt="8"/>
      <dgm:spPr>
        <a:xfrm>
          <a:off x="3723854" y="1868895"/>
          <a:ext cx="1088201" cy="272050"/>
        </a:xfrm>
        <a:prstGeom prst="roundRect">
          <a:avLst>
            <a:gd name="adj" fmla="val 10000"/>
          </a:avLst>
        </a:prstGeom>
      </dgm:spPr>
    </dgm:pt>
    <dgm:pt modelId="{F9C9D358-5E38-43D2-BC8D-168C52D03D21}" type="pres">
      <dgm:prSet presAssocID="{DB2BEE49-AFD4-465A-AB91-097458B0A9AF}" presName="parTrans" presStyleLbl="sibTrans2D1" presStyleIdx="16" presStyleCnt="27"/>
      <dgm:spPr/>
    </dgm:pt>
    <dgm:pt modelId="{186607D8-CDDD-4E9F-8608-AAB69B6D9B8B}" type="pres">
      <dgm:prSet presAssocID="{8AD1FD24-0C93-4DE2-8CFA-D352799EC5E0}" presName="child" presStyleLbl="alignAccFollowNode1" presStyleIdx="16" presStyleCnt="27" custScaleY="223242">
        <dgm:presLayoutVars>
          <dgm:chMax val="0"/>
          <dgm:bulletEnabled val="1"/>
        </dgm:presLayoutVars>
      </dgm:prSet>
      <dgm:spPr>
        <a:xfrm>
          <a:off x="3723854" y="1948794"/>
          <a:ext cx="1088201" cy="272050"/>
        </a:xfrm>
        <a:prstGeom prst="roundRect">
          <a:avLst>
            <a:gd name="adj" fmla="val 10000"/>
          </a:avLst>
        </a:prstGeom>
      </dgm:spPr>
    </dgm:pt>
    <dgm:pt modelId="{E35F9E9E-359D-4DFB-AA53-5EA5E378794F}" type="pres">
      <dgm:prSet presAssocID="{B340FCAC-679A-43FC-9709-4FEE6A8A7DE5}" presName="sibTrans" presStyleLbl="sibTrans2D1" presStyleIdx="17" presStyleCnt="27"/>
      <dgm:spPr/>
    </dgm:pt>
    <dgm:pt modelId="{EAFB39BB-9042-4A2E-A6D0-0A55034EB72A}" type="pres">
      <dgm:prSet presAssocID="{5BFC79E6-01E2-49A4-915E-D810FA958AAD}" presName="child" presStyleLbl="alignAccFollowNode1" presStyleIdx="17" presStyleCnt="27">
        <dgm:presLayoutVars>
          <dgm:chMax val="0"/>
          <dgm:bulletEnabled val="1"/>
        </dgm:presLayoutVars>
      </dgm:prSet>
      <dgm:spPr>
        <a:xfrm>
          <a:off x="3723854" y="2316062"/>
          <a:ext cx="1088201" cy="272050"/>
        </a:xfrm>
        <a:prstGeom prst="roundRect">
          <a:avLst>
            <a:gd name="adj" fmla="val 10000"/>
          </a:avLst>
        </a:prstGeom>
      </dgm:spPr>
    </dgm:pt>
    <dgm:pt modelId="{52BE227F-C437-48EF-902C-DFB0E46ACF2A}" type="pres">
      <dgm:prSet presAssocID="{9E9F2098-0730-45B8-88A4-010DD13009EB}" presName="hSp" presStyleCnt="0"/>
      <dgm:spPr/>
    </dgm:pt>
    <dgm:pt modelId="{CE2704E5-AD50-40A7-8BC6-DAFCC4FBF1F8}" type="pres">
      <dgm:prSet presAssocID="{588E61B4-B58B-4BA5-A979-F1319494AD20}" presName="vertFlow" presStyleCnt="0"/>
      <dgm:spPr/>
    </dgm:pt>
    <dgm:pt modelId="{09665152-F896-4F09-8A92-CD23EE6B9366}" type="pres">
      <dgm:prSet presAssocID="{588E61B4-B58B-4BA5-A979-F1319494AD20}" presName="header" presStyleLbl="node1" presStyleIdx="4" presStyleCnt="8"/>
      <dgm:spPr>
        <a:xfrm>
          <a:off x="4964404" y="1868895"/>
          <a:ext cx="1088201" cy="272050"/>
        </a:xfrm>
        <a:prstGeom prst="roundRect">
          <a:avLst>
            <a:gd name="adj" fmla="val 10000"/>
          </a:avLst>
        </a:prstGeom>
      </dgm:spPr>
    </dgm:pt>
    <dgm:pt modelId="{888B42E8-1320-4B55-BC74-8BCE762B1480}" type="pres">
      <dgm:prSet presAssocID="{2779B478-24E7-4957-8B25-2AF05F652D08}" presName="parTrans" presStyleLbl="sibTrans2D1" presStyleIdx="18" presStyleCnt="27"/>
      <dgm:spPr/>
    </dgm:pt>
    <dgm:pt modelId="{45EE72F6-3D06-4DBF-BA27-1B59B8A6FF0B}" type="pres">
      <dgm:prSet presAssocID="{06D5D203-FBB1-4249-8B14-2D2CF6F9BC10}" presName="child" presStyleLbl="alignAccFollowNode1" presStyleIdx="18" presStyleCnt="27" custScaleY="228844">
        <dgm:presLayoutVars>
          <dgm:chMax val="0"/>
          <dgm:bulletEnabled val="1"/>
        </dgm:presLayoutVars>
      </dgm:prSet>
      <dgm:spPr>
        <a:xfrm>
          <a:off x="4964404" y="1948794"/>
          <a:ext cx="1088201" cy="272050"/>
        </a:xfrm>
        <a:prstGeom prst="roundRect">
          <a:avLst>
            <a:gd name="adj" fmla="val 10000"/>
          </a:avLst>
        </a:prstGeom>
      </dgm:spPr>
    </dgm:pt>
    <dgm:pt modelId="{7771F7F1-1585-4016-B946-F44755C3FDE0}" type="pres">
      <dgm:prSet presAssocID="{588E61B4-B58B-4BA5-A979-F1319494AD20}" presName="hSp" presStyleCnt="0"/>
      <dgm:spPr/>
    </dgm:pt>
    <dgm:pt modelId="{7563D77B-1FF0-44AD-990F-34C3F365965E}" type="pres">
      <dgm:prSet presAssocID="{475DC336-CB34-4938-A5E5-F96DA2973CFA}" presName="vertFlow" presStyleCnt="0"/>
      <dgm:spPr/>
    </dgm:pt>
    <dgm:pt modelId="{2EFD75A7-30E5-461F-83BE-E72942F2B3EB}" type="pres">
      <dgm:prSet presAssocID="{475DC336-CB34-4938-A5E5-F96DA2973CFA}" presName="header" presStyleLbl="node1" presStyleIdx="5" presStyleCnt="8"/>
      <dgm:spPr>
        <a:xfrm>
          <a:off x="6204954" y="1868895"/>
          <a:ext cx="1088201" cy="272050"/>
        </a:xfrm>
        <a:prstGeom prst="roundRect">
          <a:avLst>
            <a:gd name="adj" fmla="val 10000"/>
          </a:avLst>
        </a:prstGeom>
      </dgm:spPr>
    </dgm:pt>
    <dgm:pt modelId="{464AB307-4578-4BE4-8D0B-FF7E4265735C}" type="pres">
      <dgm:prSet presAssocID="{19DE0F8C-21D2-4FFA-9D52-3BE3F3982149}" presName="parTrans" presStyleLbl="sibTrans2D1" presStyleIdx="19" presStyleCnt="27"/>
      <dgm:spPr/>
    </dgm:pt>
    <dgm:pt modelId="{B8E97AAB-1A6F-48AC-8399-BE8E245C5C84}" type="pres">
      <dgm:prSet presAssocID="{7BA03BFA-0418-4A9F-A48E-509B05CD8CA5}" presName="child" presStyleLbl="alignAccFollowNode1" presStyleIdx="19" presStyleCnt="27">
        <dgm:presLayoutVars>
          <dgm:chMax val="0"/>
          <dgm:bulletEnabled val="1"/>
        </dgm:presLayoutVars>
      </dgm:prSet>
      <dgm:spPr>
        <a:xfrm>
          <a:off x="6204954" y="1241732"/>
          <a:ext cx="1088201" cy="272050"/>
        </a:xfrm>
        <a:prstGeom prst="roundRect">
          <a:avLst>
            <a:gd name="adj" fmla="val 10000"/>
          </a:avLst>
        </a:prstGeom>
      </dgm:spPr>
    </dgm:pt>
    <dgm:pt modelId="{860F9F4A-3BF5-4D6B-BAD0-EEABD7D1FF97}" type="pres">
      <dgm:prSet presAssocID="{170356B4-D5E3-42F8-A094-D051B0B4D435}" presName="sibTrans" presStyleLbl="sibTrans2D1" presStyleIdx="20" presStyleCnt="27"/>
      <dgm:spPr/>
    </dgm:pt>
    <dgm:pt modelId="{AF1E77A2-0DEB-4ADC-843D-AE36DC063229}" type="pres">
      <dgm:prSet presAssocID="{9A2FFC95-AFDE-4FA6-BBD7-1E487F54D30D}" presName="child" presStyleLbl="alignAccFollowNode1" presStyleIdx="20" presStyleCnt="27">
        <dgm:presLayoutVars>
          <dgm:chMax val="0"/>
          <dgm:bulletEnabled val="1"/>
        </dgm:presLayoutVars>
      </dgm:prSet>
      <dgm:spPr>
        <a:xfrm>
          <a:off x="6204954" y="1948794"/>
          <a:ext cx="1088201" cy="272050"/>
        </a:xfrm>
        <a:prstGeom prst="roundRect">
          <a:avLst>
            <a:gd name="adj" fmla="val 10000"/>
          </a:avLst>
        </a:prstGeom>
      </dgm:spPr>
    </dgm:pt>
    <dgm:pt modelId="{0C28C3C9-3BC1-480E-A2B8-C826AC25BDB1}" type="pres">
      <dgm:prSet presAssocID="{9BB06221-8A59-42E6-9D81-3E0156418986}" presName="sibTrans" presStyleLbl="sibTrans2D1" presStyleIdx="21" presStyleCnt="27"/>
      <dgm:spPr/>
    </dgm:pt>
    <dgm:pt modelId="{F153D190-C930-44C1-B4B0-1ACB73771996}" type="pres">
      <dgm:prSet presAssocID="{9EEA01F1-C9A6-4E0C-A6C4-CC6910CAF1AE}" presName="child" presStyleLbl="alignAccFollowNode1" presStyleIdx="21" presStyleCnt="27">
        <dgm:presLayoutVars>
          <dgm:chMax val="0"/>
          <dgm:bulletEnabled val="1"/>
        </dgm:presLayoutVars>
      </dgm:prSet>
      <dgm:spPr>
        <a:xfrm>
          <a:off x="6204954" y="2316062"/>
          <a:ext cx="1088201" cy="272050"/>
        </a:xfrm>
        <a:prstGeom prst="roundRect">
          <a:avLst>
            <a:gd name="adj" fmla="val 10000"/>
          </a:avLst>
        </a:prstGeom>
      </dgm:spPr>
    </dgm:pt>
    <dgm:pt modelId="{99BD339B-4536-4822-AF3E-90C7A468224B}" type="pres">
      <dgm:prSet presAssocID="{DB336E2D-FF41-44A6-B2D2-314EB8D47BF9}" presName="sibTrans" presStyleLbl="sibTrans2D1" presStyleIdx="22" presStyleCnt="27"/>
      <dgm:spPr/>
    </dgm:pt>
    <dgm:pt modelId="{D760BC70-8D91-4802-A48E-F300739D2C1A}" type="pres">
      <dgm:prSet presAssocID="{F997B306-CA51-4B25-A7AB-5CE2C8785DBA}" presName="child" presStyleLbl="alignAccFollowNode1" presStyleIdx="22" presStyleCnt="27">
        <dgm:presLayoutVars>
          <dgm:chMax val="0"/>
          <dgm:bulletEnabled val="1"/>
        </dgm:presLayoutVars>
      </dgm:prSet>
      <dgm:spPr>
        <a:xfrm>
          <a:off x="6204954" y="2683330"/>
          <a:ext cx="1088201" cy="272050"/>
        </a:xfrm>
        <a:prstGeom prst="roundRect">
          <a:avLst>
            <a:gd name="adj" fmla="val 10000"/>
          </a:avLst>
        </a:prstGeom>
      </dgm:spPr>
    </dgm:pt>
    <dgm:pt modelId="{8AE9739F-6ED3-46E6-9229-26DDD25543AB}" type="pres">
      <dgm:prSet presAssocID="{146BB15B-F4C9-4452-87D2-45D05426498E}" presName="sibTrans" presStyleLbl="sibTrans2D1" presStyleIdx="23" presStyleCnt="27"/>
      <dgm:spPr/>
    </dgm:pt>
    <dgm:pt modelId="{0C4D64A2-28CB-42C6-BE53-0E13A6E731D1}" type="pres">
      <dgm:prSet presAssocID="{0CBDF123-74B9-4C51-A995-5457DADB878F}" presName="child" presStyleLbl="alignAccFollowNode1" presStyleIdx="23" presStyleCnt="27">
        <dgm:presLayoutVars>
          <dgm:chMax val="0"/>
          <dgm:bulletEnabled val="1"/>
        </dgm:presLayoutVars>
      </dgm:prSet>
      <dgm:spPr>
        <a:xfrm>
          <a:off x="6204954" y="3050598"/>
          <a:ext cx="1088201" cy="272050"/>
        </a:xfrm>
        <a:prstGeom prst="roundRect">
          <a:avLst>
            <a:gd name="adj" fmla="val 10000"/>
          </a:avLst>
        </a:prstGeom>
      </dgm:spPr>
    </dgm:pt>
    <dgm:pt modelId="{C3EBE980-F619-497A-BADD-CF001316FBA3}" type="pres">
      <dgm:prSet presAssocID="{0DBB0175-838C-445D-AB00-D277AF5B314A}" presName="sibTrans" presStyleLbl="sibTrans2D1" presStyleIdx="24" presStyleCnt="27"/>
      <dgm:spPr/>
    </dgm:pt>
    <dgm:pt modelId="{54AFDD9B-7777-445B-B36F-DFD14F360038}" type="pres">
      <dgm:prSet presAssocID="{DE1C017F-6B5A-4F8B-8FBD-5504FE3C9AFC}" presName="child" presStyleLbl="alignAccFollowNode1" presStyleIdx="24" presStyleCnt="27">
        <dgm:presLayoutVars>
          <dgm:chMax val="0"/>
          <dgm:bulletEnabled val="1"/>
        </dgm:presLayoutVars>
      </dgm:prSet>
      <dgm:spPr>
        <a:xfrm>
          <a:off x="6204954" y="3417866"/>
          <a:ext cx="1088201" cy="272050"/>
        </a:xfrm>
        <a:prstGeom prst="roundRect">
          <a:avLst>
            <a:gd name="adj" fmla="val 10000"/>
          </a:avLst>
        </a:prstGeom>
      </dgm:spPr>
    </dgm:pt>
    <dgm:pt modelId="{E44F9CA5-052C-48ED-88E4-DB5CB4B29D37}" type="pres">
      <dgm:prSet presAssocID="{475DC336-CB34-4938-A5E5-F96DA2973CFA}" presName="hSp" presStyleCnt="0"/>
      <dgm:spPr/>
    </dgm:pt>
    <dgm:pt modelId="{D9878EDF-2A4C-4734-B0B9-539BA0D67D77}" type="pres">
      <dgm:prSet presAssocID="{D3ED28BD-7D8E-4C9F-A6A0-B6423F6DAADE}" presName="vertFlow" presStyleCnt="0"/>
      <dgm:spPr/>
    </dgm:pt>
    <dgm:pt modelId="{27783F18-1895-4EC4-8678-24485F432D0D}" type="pres">
      <dgm:prSet presAssocID="{D3ED28BD-7D8E-4C9F-A6A0-B6423F6DAADE}" presName="header" presStyleLbl="node1" presStyleIdx="6" presStyleCnt="8"/>
      <dgm:spPr>
        <a:xfrm>
          <a:off x="7445504" y="1868895"/>
          <a:ext cx="1088201" cy="272050"/>
        </a:xfrm>
        <a:prstGeom prst="roundRect">
          <a:avLst>
            <a:gd name="adj" fmla="val 10000"/>
          </a:avLst>
        </a:prstGeom>
      </dgm:spPr>
    </dgm:pt>
    <dgm:pt modelId="{B33F1097-6618-47A3-9FB0-DACA35FBA1DC}" type="pres">
      <dgm:prSet presAssocID="{717F9FFC-CE32-4ED7-B68F-8015A892151F}" presName="parTrans" presStyleLbl="sibTrans2D1" presStyleIdx="25" presStyleCnt="27"/>
      <dgm:spPr/>
    </dgm:pt>
    <dgm:pt modelId="{B4640F7E-1159-4575-BFB9-E5F1DCE30F94}" type="pres">
      <dgm:prSet presAssocID="{44992B3A-D4AF-47BD-89C1-B1950013F3A7}" presName="child" presStyleLbl="alignAccFollowNode1" presStyleIdx="25" presStyleCnt="27">
        <dgm:presLayoutVars>
          <dgm:chMax val="0"/>
          <dgm:bulletEnabled val="1"/>
        </dgm:presLayoutVars>
      </dgm:prSet>
      <dgm:spPr>
        <a:xfrm>
          <a:off x="7445504" y="1948794"/>
          <a:ext cx="1088201" cy="272050"/>
        </a:xfrm>
        <a:prstGeom prst="roundRect">
          <a:avLst>
            <a:gd name="adj" fmla="val 10000"/>
          </a:avLst>
        </a:prstGeom>
      </dgm:spPr>
    </dgm:pt>
    <dgm:pt modelId="{DF7F7F0F-4AA1-4D6A-8BF6-A1C7C420D7C7}" type="pres">
      <dgm:prSet presAssocID="{D3ED28BD-7D8E-4C9F-A6A0-B6423F6DAADE}" presName="hSp" presStyleCnt="0"/>
      <dgm:spPr/>
    </dgm:pt>
    <dgm:pt modelId="{4B3FB59C-B501-40C5-9BDA-9049C4D5C575}" type="pres">
      <dgm:prSet presAssocID="{7567A112-CC09-45C3-B34B-B72ED70FEFCB}" presName="vertFlow" presStyleCnt="0"/>
      <dgm:spPr/>
    </dgm:pt>
    <dgm:pt modelId="{FF3A7FDA-6EDF-4F28-B758-F9B2D5EC2DCE}" type="pres">
      <dgm:prSet presAssocID="{7567A112-CC09-45C3-B34B-B72ED70FEFCB}" presName="header" presStyleLbl="node1" presStyleIdx="7" presStyleCnt="8"/>
      <dgm:spPr>
        <a:xfrm>
          <a:off x="8686054" y="1868895"/>
          <a:ext cx="1088201" cy="272050"/>
        </a:xfrm>
        <a:prstGeom prst="roundRect">
          <a:avLst>
            <a:gd name="adj" fmla="val 10000"/>
          </a:avLst>
        </a:prstGeom>
      </dgm:spPr>
    </dgm:pt>
    <dgm:pt modelId="{8B80E140-4437-4ABF-B6EF-1B99FAC1C37E}" type="pres">
      <dgm:prSet presAssocID="{6C0B3ED4-CF18-44D4-8288-AAA37F31F2F3}" presName="parTrans" presStyleLbl="sibTrans2D1" presStyleIdx="26" presStyleCnt="27"/>
      <dgm:spPr/>
    </dgm:pt>
    <dgm:pt modelId="{CDD4FAFD-5EF5-47D9-BCBE-39839620B225}" type="pres">
      <dgm:prSet presAssocID="{EE77CA79-65AD-43CA-978E-52D3E906AB97}" presName="child" presStyleLbl="alignAccFollowNode1" presStyleIdx="26" presStyleCnt="27" custScaleY="156019">
        <dgm:presLayoutVars>
          <dgm:chMax val="0"/>
          <dgm:bulletEnabled val="1"/>
        </dgm:presLayoutVars>
      </dgm:prSet>
      <dgm:spPr>
        <a:xfrm>
          <a:off x="8686054" y="1948794"/>
          <a:ext cx="1088201" cy="272050"/>
        </a:xfrm>
        <a:prstGeom prst="roundRect">
          <a:avLst>
            <a:gd name="adj" fmla="val 10000"/>
          </a:avLst>
        </a:prstGeom>
      </dgm:spPr>
    </dgm:pt>
  </dgm:ptLst>
  <dgm:cxnLst>
    <dgm:cxn modelId="{5AEC0D02-401B-4262-9B7A-948B5EC68614}" type="presOf" srcId="{717F9FFC-CE32-4ED7-B68F-8015A892151F}" destId="{B33F1097-6618-47A3-9FB0-DACA35FBA1DC}" srcOrd="0" destOrd="0" presId="urn:microsoft.com/office/officeart/2005/8/layout/lProcess1"/>
    <dgm:cxn modelId="{49E40405-451D-4850-A45B-B055AA6269A5}" type="presOf" srcId="{2FE82F36-EBAD-46F7-8C22-71C25E5A95B8}" destId="{4FA185EE-D402-4277-8AA3-1DBEAC6DD66C}" srcOrd="0" destOrd="0" presId="urn:microsoft.com/office/officeart/2005/8/layout/lProcess1"/>
    <dgm:cxn modelId="{04F2EE05-8406-4271-B796-8EA22328AD93}" type="presOf" srcId="{DB336E2D-FF41-44A6-B2D2-314EB8D47BF9}" destId="{99BD339B-4536-4822-AF3E-90C7A468224B}" srcOrd="0" destOrd="0" presId="urn:microsoft.com/office/officeart/2005/8/layout/lProcess1"/>
    <dgm:cxn modelId="{46066706-6E56-4ADE-A79E-532F8A818807}" type="presOf" srcId="{44992B3A-D4AF-47BD-89C1-B1950013F3A7}" destId="{B4640F7E-1159-4575-BFB9-E5F1DCE30F94}" srcOrd="0" destOrd="0" presId="urn:microsoft.com/office/officeart/2005/8/layout/lProcess1"/>
    <dgm:cxn modelId="{2F87C80B-4741-45A5-BB77-CE51D2995BE4}" srcId="{6144AEE1-AF6C-427A-9D5C-C8CDF18AEBC2}" destId="{9C6ED06C-7E08-4B19-93C1-4C456263EA69}" srcOrd="1" destOrd="0" parTransId="{CF987D4C-8735-415C-85EC-55084EF5E99D}" sibTransId="{032E9308-AA4F-4A35-ACCD-FD6EA284C2B2}"/>
    <dgm:cxn modelId="{56950D0F-C8DC-4CD1-A80F-C0508B824E17}" type="presOf" srcId="{475DC336-CB34-4938-A5E5-F96DA2973CFA}" destId="{2EFD75A7-30E5-461F-83BE-E72942F2B3EB}" srcOrd="0" destOrd="0" presId="urn:microsoft.com/office/officeart/2005/8/layout/lProcess1"/>
    <dgm:cxn modelId="{8C439C0F-3A2B-4812-9A6D-D3093CB647AC}" type="presOf" srcId="{F997B306-CA51-4B25-A7AB-5CE2C8785DBA}" destId="{D760BC70-8D91-4802-A48E-F300739D2C1A}" srcOrd="0" destOrd="0" presId="urn:microsoft.com/office/officeart/2005/8/layout/lProcess1"/>
    <dgm:cxn modelId="{98226014-5957-4D99-A87A-B16D82FCE1AD}" type="presOf" srcId="{AEAE8D27-0666-49EB-B99A-FE0F43F4F4FD}" destId="{21AA828F-1F5A-4FE4-91E7-A80301098C0A}" srcOrd="0" destOrd="0" presId="urn:microsoft.com/office/officeart/2005/8/layout/lProcess1"/>
    <dgm:cxn modelId="{3ED8A516-4E34-46FD-A8CB-AA4CC3696FA1}" type="presOf" srcId="{DB2BEE49-AFD4-465A-AB91-097458B0A9AF}" destId="{F9C9D358-5E38-43D2-BC8D-168C52D03D21}" srcOrd="0" destOrd="0" presId="urn:microsoft.com/office/officeart/2005/8/layout/lProcess1"/>
    <dgm:cxn modelId="{84540B19-F8F0-4AB3-81B0-EC00FC0835B3}" type="presOf" srcId="{9EEA01F1-C9A6-4E0C-A6C4-CC6910CAF1AE}" destId="{F153D190-C930-44C1-B4B0-1ACB73771996}" srcOrd="0" destOrd="0" presId="urn:microsoft.com/office/officeart/2005/8/layout/lProcess1"/>
    <dgm:cxn modelId="{69A11A20-3895-4335-9DA0-0E7EDB5D2710}" type="presOf" srcId="{B35B5309-DC71-4965-9D90-43A77E8779C3}" destId="{8D4F1A50-C69E-4EBD-BFA6-425C11A2A954}" srcOrd="0" destOrd="0" presId="urn:microsoft.com/office/officeart/2005/8/layout/lProcess1"/>
    <dgm:cxn modelId="{E955D220-D771-4335-8E95-9D91DC45D01C}" srcId="{12EAB4B7-EF88-4851-85ED-DC116D08AF74}" destId="{BEE7118F-5603-437F-B35A-9466E77CF266}" srcOrd="2" destOrd="0" parTransId="{FF9B76AA-9BE1-4030-8570-0B84A819E93F}" sibTransId="{6C5A0093-A413-4D7D-86C4-3BC81F614B51}"/>
    <dgm:cxn modelId="{3ECDC822-EFDF-45FD-8FD2-A6ECEA1826F8}" srcId="{F390835A-8CA8-4C49-B1DE-A1F396847B5F}" destId="{B093CA3B-28E7-4884-BFAB-8D9A8D12BF21}" srcOrd="1" destOrd="0" parTransId="{1B62ED25-F1C6-48D6-AD38-66345C3BA0CB}" sibTransId="{449E75B7-AA3D-4FC4-85AB-22C13FDE33DB}"/>
    <dgm:cxn modelId="{28B2BB25-ED9A-44EC-ABAA-460F0E5635B1}" srcId="{475DC336-CB34-4938-A5E5-F96DA2973CFA}" destId="{DE1C017F-6B5A-4F8B-8FBD-5504FE3C9AFC}" srcOrd="5" destOrd="0" parTransId="{F37E4CFF-8FE0-4845-8638-857117C29B60}" sibTransId="{8F12688D-F863-4F70-B959-78107AB26D29}"/>
    <dgm:cxn modelId="{A5170B28-9E39-4B2F-939D-1E0C89AF9E3D}" type="presOf" srcId="{6144AEE1-AF6C-427A-9D5C-C8CDF18AEBC2}" destId="{D0A21D61-9159-451C-97D9-1D20A8B6B8D9}" srcOrd="0" destOrd="0" presId="urn:microsoft.com/office/officeart/2005/8/layout/lProcess1"/>
    <dgm:cxn modelId="{32D7E02F-CAEE-43B0-BDC9-0450D7524D8B}" type="presOf" srcId="{06D5D203-FBB1-4249-8B14-2D2CF6F9BC10}" destId="{45EE72F6-3D06-4DBF-BA27-1B59B8A6FF0B}" srcOrd="0" destOrd="0" presId="urn:microsoft.com/office/officeart/2005/8/layout/lProcess1"/>
    <dgm:cxn modelId="{309E4131-7600-4766-B64D-A80D2E60DB49}" type="presOf" srcId="{F390835A-8CA8-4C49-B1DE-A1F396847B5F}" destId="{BFD9CD2A-BC53-45EC-ABE8-F7D9DADFC2AA}" srcOrd="0" destOrd="0" presId="urn:microsoft.com/office/officeart/2005/8/layout/lProcess1"/>
    <dgm:cxn modelId="{34CC1032-7FCB-4BF7-B22D-70B4FE2BBEE7}" type="presOf" srcId="{6C0B3ED4-CF18-44D4-8288-AAA37F31F2F3}" destId="{8B80E140-4437-4ABF-B6EF-1B99FAC1C37E}" srcOrd="0" destOrd="0" presId="urn:microsoft.com/office/officeart/2005/8/layout/lProcess1"/>
    <dgm:cxn modelId="{B88F2B32-E7CC-4D7D-8F88-1A257747E713}" srcId="{12EAB4B7-EF88-4851-85ED-DC116D08AF74}" destId="{D0456BEB-5ECF-4325-9497-9DEEBA5C7D68}" srcOrd="0" destOrd="0" parTransId="{CB020FE3-95D9-462C-B7A1-D98B8955CD8E}" sibTransId="{4D228A79-9C2E-4CB0-AD4E-7186E52865ED}"/>
    <dgm:cxn modelId="{85BE9D3E-7C23-4517-8846-2B6E52995843}" srcId="{12EAB4B7-EF88-4851-85ED-DC116D08AF74}" destId="{0A1CC25C-7104-4B80-80E3-F64CD9483E0C}" srcOrd="6" destOrd="0" parTransId="{443901A7-DCB0-4920-B98E-4BCFFC48FB4B}" sibTransId="{141ACBF2-DCB8-4FDA-8B4E-80811149DAAE}"/>
    <dgm:cxn modelId="{AF7C645C-64D6-4A84-8119-F9B44AF84EEE}" srcId="{475DC336-CB34-4938-A5E5-F96DA2973CFA}" destId="{9EEA01F1-C9A6-4E0C-A6C4-CC6910CAF1AE}" srcOrd="2" destOrd="0" parTransId="{78AB3FE9-98E1-4E14-94FB-D83741D23415}" sibTransId="{DB336E2D-FF41-44A6-B2D2-314EB8D47BF9}"/>
    <dgm:cxn modelId="{E1FF095D-4A57-4553-953E-3AF4DEE7FFE3}" srcId="{7567A112-CC09-45C3-B34B-B72ED70FEFCB}" destId="{EE77CA79-65AD-43CA-978E-52D3E906AB97}" srcOrd="0" destOrd="0" parTransId="{6C0B3ED4-CF18-44D4-8288-AAA37F31F2F3}" sibTransId="{B2430D5D-ACB5-4B43-88DA-24CFF1FEE7CA}"/>
    <dgm:cxn modelId="{38955A60-4294-4D9D-80AF-26E6511DC750}" srcId="{F390835A-8CA8-4C49-B1DE-A1F396847B5F}" destId="{AEAE8D27-0666-49EB-B99A-FE0F43F4F4FD}" srcOrd="4" destOrd="0" parTransId="{E0A2656F-8933-4452-B042-04D7805D79A5}" sibTransId="{C707D84E-A59C-48D8-9BB0-8B19BFA39184}"/>
    <dgm:cxn modelId="{41815C61-9A67-4001-A25F-C675E7D20F17}" type="presOf" srcId="{49B582A2-0FAE-4491-88B5-B105A45C31B4}" destId="{E02DEC1E-E81B-4EEC-9881-C88036A1A6D8}" srcOrd="0" destOrd="0" presId="urn:microsoft.com/office/officeart/2005/8/layout/lProcess1"/>
    <dgm:cxn modelId="{03BC8141-B110-430F-8409-5D11401638FA}" srcId="{12EAB4B7-EF88-4851-85ED-DC116D08AF74}" destId="{7AFF4451-26AC-451C-B56F-514BAD93620E}" srcOrd="5" destOrd="0" parTransId="{F236482F-8AEE-4AC1-A9F3-4DBFE2DE2776}" sibTransId="{749667AE-D219-49A2-9CD7-A30048541504}"/>
    <dgm:cxn modelId="{EF12FE42-55CA-40B8-9416-747033555655}" type="presOf" srcId="{0A1CC25C-7104-4B80-80E3-F64CD9483E0C}" destId="{EB87C1BF-E150-428A-B356-0EBC0DE4C068}" srcOrd="0" destOrd="0" presId="urn:microsoft.com/office/officeart/2005/8/layout/lProcess1"/>
    <dgm:cxn modelId="{7F444563-DF83-4B6C-82CF-7AF33EABE7DB}" type="presOf" srcId="{6C781FD2-90B4-4C7E-95EE-C8B16AE68123}" destId="{E6471905-D0BC-4B80-8239-06996BCD0123}" srcOrd="0" destOrd="0" presId="urn:microsoft.com/office/officeart/2005/8/layout/lProcess1"/>
    <dgm:cxn modelId="{C4464763-F27C-4D7F-A957-3F2CA32F9269}" srcId="{9E9F2098-0730-45B8-88A4-010DD13009EB}" destId="{8AD1FD24-0C93-4DE2-8CFA-D352799EC5E0}" srcOrd="0" destOrd="0" parTransId="{DB2BEE49-AFD4-465A-AB91-097458B0A9AF}" sibTransId="{B340FCAC-679A-43FC-9709-4FEE6A8A7DE5}"/>
    <dgm:cxn modelId="{D36A0F44-0687-4EB0-B680-607BE8A9D1DE}" type="presOf" srcId="{BB1F6985-F6E7-4C70-948F-E57F0422A722}" destId="{90E2D00B-49D7-46DF-9757-9A1E7655264A}" srcOrd="0" destOrd="0" presId="urn:microsoft.com/office/officeart/2005/8/layout/lProcess1"/>
    <dgm:cxn modelId="{D39EFE44-D041-481A-8767-0B3747124585}" type="presOf" srcId="{8AD1FD24-0C93-4DE2-8CFA-D352799EC5E0}" destId="{186607D8-CDDD-4E9F-8608-AAB69B6D9B8B}" srcOrd="0" destOrd="0" presId="urn:microsoft.com/office/officeart/2005/8/layout/lProcess1"/>
    <dgm:cxn modelId="{1CB3B345-CE1E-46B7-8CCC-BB83962CB2C8}" srcId="{F390835A-8CA8-4C49-B1DE-A1F396847B5F}" destId="{50F351C3-27AD-4D17-9A89-6CF236D945E2}" srcOrd="3" destOrd="0" parTransId="{C8E9101F-656C-4FBE-BCA9-118AC4276846}" sibTransId="{FE36A6DF-C769-44FB-881F-14DDE6CD84B2}"/>
    <dgm:cxn modelId="{5AE5D745-5018-40FE-A46B-4882A856A253}" type="presOf" srcId="{6B1390E4-BDA7-484F-960D-BC147A7D80E7}" destId="{647CBB5C-08DA-4EB0-8ED5-6AC5A487F9FB}" srcOrd="0" destOrd="0" presId="urn:microsoft.com/office/officeart/2005/8/layout/lProcess1"/>
    <dgm:cxn modelId="{EEFD0366-AF31-46F8-BB86-04C15B668E7C}" srcId="{475DC336-CB34-4938-A5E5-F96DA2973CFA}" destId="{9A2FFC95-AFDE-4FA6-BBD7-1E487F54D30D}" srcOrd="1" destOrd="0" parTransId="{06BBCEA7-DF40-4B8D-B27F-8BF1F11A4686}" sibTransId="{9BB06221-8A59-42E6-9D81-3E0156418986}"/>
    <dgm:cxn modelId="{B8FEC146-8955-4A9A-B0BA-F4D80A99AB9B}" srcId="{F390835A-8CA8-4C49-B1DE-A1F396847B5F}" destId="{49B582A2-0FAE-4491-88B5-B105A45C31B4}" srcOrd="0" destOrd="0" parTransId="{274B9370-489C-4DF6-B2CD-D549372BB5CC}" sibTransId="{190A5505-E30D-428F-8D73-AB9D066568F9}"/>
    <dgm:cxn modelId="{42954747-7EB9-467E-BD03-2964BE3E666A}" srcId="{A07DC573-DCAB-4EB9-8DF4-AE8BFDE9A1AD}" destId="{D3ED28BD-7D8E-4C9F-A6A0-B6423F6DAADE}" srcOrd="6" destOrd="0" parTransId="{7742489C-8504-4CE7-93DA-CDCDE699B99F}" sibTransId="{BE8B4D8B-545E-43D6-AA7C-9C2C6729AF47}"/>
    <dgm:cxn modelId="{5FEBDF67-A6D0-4A9B-B74A-4BA8552D0E94}" type="presOf" srcId="{50F351C3-27AD-4D17-9A89-6CF236D945E2}" destId="{10ED0341-DA32-4593-8E44-E61C5912649D}" srcOrd="0" destOrd="0" presId="urn:microsoft.com/office/officeart/2005/8/layout/lProcess1"/>
    <dgm:cxn modelId="{8605FB67-4A59-478E-BE67-35836FD6150E}" type="presOf" srcId="{449E75B7-AA3D-4FC4-85AB-22C13FDE33DB}" destId="{B632D92A-090A-4E95-9F1D-071754AAD1B5}" srcOrd="0" destOrd="0" presId="urn:microsoft.com/office/officeart/2005/8/layout/lProcess1"/>
    <dgm:cxn modelId="{E6CE036A-E6B6-4099-843C-A83005DC4CE5}" type="presOf" srcId="{BEE7118F-5603-437F-B35A-9466E77CF266}" destId="{1D8C636D-29F8-4101-ACA3-128418A06BF2}" srcOrd="0" destOrd="0" presId="urn:microsoft.com/office/officeart/2005/8/layout/lProcess1"/>
    <dgm:cxn modelId="{16939B4A-4074-4DD4-8643-881B6CC84C20}" type="presOf" srcId="{80026CE9-C589-444F-A173-937F1F0030E9}" destId="{5FD588D4-A8C3-4E87-AC7D-0C1879667EF3}" srcOrd="0" destOrd="0" presId="urn:microsoft.com/office/officeart/2005/8/layout/lProcess1"/>
    <dgm:cxn modelId="{EEECC76A-1AD6-46D2-B920-F783C0758BF7}" type="presOf" srcId="{190A5505-E30D-428F-8D73-AB9D066568F9}" destId="{EA27903B-B071-435F-9727-CF792CB9CAC9}" srcOrd="0" destOrd="0" presId="urn:microsoft.com/office/officeart/2005/8/layout/lProcess1"/>
    <dgm:cxn modelId="{97CEFA4A-AE2D-4453-8676-F6604C8F1293}" srcId="{A07DC573-DCAB-4EB9-8DF4-AE8BFDE9A1AD}" destId="{12EAB4B7-EF88-4851-85ED-DC116D08AF74}" srcOrd="2" destOrd="0" parTransId="{D7E00A50-D43D-4370-A141-4A1A1D68F27E}" sibTransId="{DC0F30B9-080B-4D57-AC87-D8A8A2C071BA}"/>
    <dgm:cxn modelId="{F41A316B-DA77-49C1-93C0-5E1039CB63D5}" srcId="{12EAB4B7-EF88-4851-85ED-DC116D08AF74}" destId="{2822A3F3-4A39-4A1E-A81E-2E98E0411ED0}" srcOrd="1" destOrd="0" parTransId="{8E1F7CD6-606F-4824-952A-195F5E009298}" sibTransId="{6B1390E4-BDA7-484F-960D-BC147A7D80E7}"/>
    <dgm:cxn modelId="{539EC66D-9B88-424A-B033-AFDFCA57D2E7}" type="presOf" srcId="{7BA03BFA-0418-4A9F-A48E-509B05CD8CA5}" destId="{B8E97AAB-1A6F-48AC-8399-BE8E245C5C84}" srcOrd="0" destOrd="0" presId="urn:microsoft.com/office/officeart/2005/8/layout/lProcess1"/>
    <dgm:cxn modelId="{970A164F-CA7C-403C-8CC4-8D316BD24853}" type="presOf" srcId="{12EAB4B7-EF88-4851-85ED-DC116D08AF74}" destId="{C308B2B5-4AD1-4910-B996-7E062F233091}" srcOrd="0" destOrd="0" presId="urn:microsoft.com/office/officeart/2005/8/layout/lProcess1"/>
    <dgm:cxn modelId="{BA59426F-D0A5-4CD5-8CC7-3C1E3A3E2C1D}" type="presOf" srcId="{11B7011E-C988-4D35-9789-E62FB23961D0}" destId="{0C518D18-E347-48A8-8B03-C9B0FEB975EA}" srcOrd="0" destOrd="0" presId="urn:microsoft.com/office/officeart/2005/8/layout/lProcess1"/>
    <dgm:cxn modelId="{601BCF6F-C4B1-433F-9E02-DB44230C69BA}" srcId="{F390835A-8CA8-4C49-B1DE-A1F396847B5F}" destId="{5BEAD559-BD78-48A3-AFEC-CA64DE4F8883}" srcOrd="2" destOrd="0" parTransId="{196CBC47-12B2-4C30-9496-7F09C1051900}" sibTransId="{BB1F6985-F6E7-4C70-948F-E57F0422A722}"/>
    <dgm:cxn modelId="{CB00D170-BD22-44DB-B702-DDEF24D4B2B1}" type="presOf" srcId="{B340FCAC-679A-43FC-9709-4FEE6A8A7DE5}" destId="{E35F9E9E-359D-4DFB-AA53-5EA5E378794F}" srcOrd="0" destOrd="0" presId="urn:microsoft.com/office/officeart/2005/8/layout/lProcess1"/>
    <dgm:cxn modelId="{DBF9E350-7376-4578-92EC-C755D88B95AA}" type="presOf" srcId="{2779B478-24E7-4957-8B25-2AF05F652D08}" destId="{888B42E8-1320-4B55-BC74-8BCE762B1480}" srcOrd="0" destOrd="0" presId="urn:microsoft.com/office/officeart/2005/8/layout/lProcess1"/>
    <dgm:cxn modelId="{D1A1F150-AF08-488A-A0C9-20C188A55482}" type="presOf" srcId="{9BB06221-8A59-42E6-9D81-3E0156418986}" destId="{0C28C3C9-3BC1-480E-A2B8-C826AC25BDB1}" srcOrd="0" destOrd="0" presId="urn:microsoft.com/office/officeart/2005/8/layout/lProcess1"/>
    <dgm:cxn modelId="{BB184552-B566-47DE-8A85-8BB5C06A83D2}" type="presOf" srcId="{CB020FE3-95D9-462C-B7A1-D98B8955CD8E}" destId="{776DA548-8E4F-4368-A105-A13F737B21D3}" srcOrd="0" destOrd="0" presId="urn:microsoft.com/office/officeart/2005/8/layout/lProcess1"/>
    <dgm:cxn modelId="{F78EBA52-83E0-4401-B7DA-40AE0CD62D8F}" srcId="{6144AEE1-AF6C-427A-9D5C-C8CDF18AEBC2}" destId="{BE9AC95B-23E8-48BD-9506-51B0E2E01F6B}" srcOrd="0" destOrd="0" parTransId="{2FE82F36-EBAD-46F7-8C22-71C25E5A95B8}" sibTransId="{6C781FD2-90B4-4C7E-95EE-C8B16AE68123}"/>
    <dgm:cxn modelId="{02766753-AB7B-4A23-9EEA-089C99017AF2}" srcId="{D3ED28BD-7D8E-4C9F-A6A0-B6423F6DAADE}" destId="{44992B3A-D4AF-47BD-89C1-B1950013F3A7}" srcOrd="0" destOrd="0" parTransId="{717F9FFC-CE32-4ED7-B68F-8015A892151F}" sibTransId="{8A2B3752-6ED9-4E6C-82A9-79F9A7E80247}"/>
    <dgm:cxn modelId="{D0D93076-3981-453D-9F59-6DBBB0B21C59}" type="presOf" srcId="{0CBDF123-74B9-4C51-A995-5457DADB878F}" destId="{0C4D64A2-28CB-42C6-BE53-0E13A6E731D1}" srcOrd="0" destOrd="0" presId="urn:microsoft.com/office/officeart/2005/8/layout/lProcess1"/>
    <dgm:cxn modelId="{6C9F7757-FD79-4A9A-B1C4-A2FB4117F86A}" type="presOf" srcId="{F54480FB-03CE-4734-94DE-1E530F1F4DFD}" destId="{FDE60738-BEE6-4D43-9145-0603045460F8}" srcOrd="0" destOrd="0" presId="urn:microsoft.com/office/officeart/2005/8/layout/lProcess1"/>
    <dgm:cxn modelId="{5602827C-EC69-427D-8838-08389D46F8FD}" srcId="{9E9F2098-0730-45B8-88A4-010DD13009EB}" destId="{5BFC79E6-01E2-49A4-915E-D810FA958AAD}" srcOrd="1" destOrd="0" parTransId="{EF698FA4-5355-4E48-A58E-5D6AB5BE3C7E}" sibTransId="{C2E787D7-DE8B-49FF-9103-60E069A988BB}"/>
    <dgm:cxn modelId="{8FBDA27C-AC3E-45BA-BE10-C0F31052FF4B}" type="presOf" srcId="{53B0BE49-7383-4530-A690-40B9BD38384B}" destId="{F9BBA064-430D-4808-9E19-0C90FE546A1B}" srcOrd="0" destOrd="0" presId="urn:microsoft.com/office/officeart/2005/8/layout/lProcess1"/>
    <dgm:cxn modelId="{08B5657D-45C1-4C92-8D13-F84F09CEF9AE}" srcId="{A07DC573-DCAB-4EB9-8DF4-AE8BFDE9A1AD}" destId="{475DC336-CB34-4938-A5E5-F96DA2973CFA}" srcOrd="5" destOrd="0" parTransId="{F07E916E-E4BD-402F-8DF6-886F5AE09223}" sibTransId="{1FFA42E7-A21B-4F2A-8807-28AD76DDF3C6}"/>
    <dgm:cxn modelId="{B6D81183-15D6-41F3-B4AA-2BDCF79F01B0}" type="presOf" srcId="{0DBB0175-838C-445D-AB00-D277AF5B314A}" destId="{C3EBE980-F619-497A-BADD-CF001316FBA3}" srcOrd="0" destOrd="0" presId="urn:microsoft.com/office/officeart/2005/8/layout/lProcess1"/>
    <dgm:cxn modelId="{21843B88-3A2B-4B46-BDB7-AB0B84AE94A7}" type="presOf" srcId="{EE77CA79-65AD-43CA-978E-52D3E906AB97}" destId="{CDD4FAFD-5EF5-47D9-BCBE-39839620B225}" srcOrd="0" destOrd="0" presId="urn:microsoft.com/office/officeart/2005/8/layout/lProcess1"/>
    <dgm:cxn modelId="{07F1808D-825B-4D38-98E5-E5883BDE86DE}" srcId="{A07DC573-DCAB-4EB9-8DF4-AE8BFDE9A1AD}" destId="{588E61B4-B58B-4BA5-A979-F1319494AD20}" srcOrd="4" destOrd="0" parTransId="{9E7DF3FC-2F3E-476F-9241-B3FFF9DB53D7}" sibTransId="{A21D6AEA-0BD2-4947-904E-AC8BBFFB185B}"/>
    <dgm:cxn modelId="{BFE2D98F-6CB6-4EF0-B737-6CAB1025CB00}" type="presOf" srcId="{4D228A79-9C2E-4CB0-AD4E-7186E52865ED}" destId="{D44A396D-7353-4D94-8621-B55A23326AC6}" srcOrd="0" destOrd="0" presId="urn:microsoft.com/office/officeart/2005/8/layout/lProcess1"/>
    <dgm:cxn modelId="{2703F499-50FF-4068-89F0-5D59E2B204ED}" srcId="{588E61B4-B58B-4BA5-A979-F1319494AD20}" destId="{06D5D203-FBB1-4249-8B14-2D2CF6F9BC10}" srcOrd="0" destOrd="0" parTransId="{2779B478-24E7-4957-8B25-2AF05F652D08}" sibTransId="{CF68CB8E-27C6-4DF1-940E-6E42E3E84BC9}"/>
    <dgm:cxn modelId="{868D059A-567A-4B1B-AE18-6ACA02D1BE52}" type="presOf" srcId="{6C5A0093-A413-4D7D-86C4-3BC81F614B51}" destId="{821A4B37-5695-4081-ABBC-EE3838D0A255}" srcOrd="0" destOrd="0" presId="urn:microsoft.com/office/officeart/2005/8/layout/lProcess1"/>
    <dgm:cxn modelId="{60512F9E-F8A4-4844-9A48-CAD84356BD1D}" srcId="{12EAB4B7-EF88-4851-85ED-DC116D08AF74}" destId="{53B0BE49-7383-4530-A690-40B9BD38384B}" srcOrd="4" destOrd="0" parTransId="{060109E3-1805-41FA-9A11-4EA7F147498D}" sibTransId="{D90CD0AA-F19A-42ED-A666-93380B3F34B8}"/>
    <dgm:cxn modelId="{F4C5BB9E-7CD3-43E0-A80F-5A28030E2F87}" type="presOf" srcId="{749667AE-D219-49A2-9CD7-A30048541504}" destId="{7D175C3E-C653-4F95-9735-FE4160E3D0C8}" srcOrd="0" destOrd="0" presId="urn:microsoft.com/office/officeart/2005/8/layout/lProcess1"/>
    <dgm:cxn modelId="{52DD11A2-19D0-4328-9E2D-85ACAC0813C1}" srcId="{12EAB4B7-EF88-4851-85ED-DC116D08AF74}" destId="{B35B5309-DC71-4965-9D90-43A77E8779C3}" srcOrd="3" destOrd="0" parTransId="{C507CAB6-34CE-4F0B-BB78-2BEA1014606C}" sibTransId="{80026CE9-C589-444F-A173-937F1F0030E9}"/>
    <dgm:cxn modelId="{44E2A7A2-F91F-4EB4-A7FB-DCDA76B2C344}" srcId="{475DC336-CB34-4938-A5E5-F96DA2973CFA}" destId="{0CBDF123-74B9-4C51-A995-5457DADB878F}" srcOrd="4" destOrd="0" parTransId="{63E2FB5E-9744-4539-928C-DB8D56A510DD}" sibTransId="{0DBB0175-838C-445D-AB00-D277AF5B314A}"/>
    <dgm:cxn modelId="{CF2768A5-D054-42A6-B3C4-FF042CC80D45}" type="presOf" srcId="{DE1C017F-6B5A-4F8B-8FBD-5504FE3C9AFC}" destId="{54AFDD9B-7777-445B-B36F-DFD14F360038}" srcOrd="0" destOrd="0" presId="urn:microsoft.com/office/officeart/2005/8/layout/lProcess1"/>
    <dgm:cxn modelId="{5DF0F8A9-ACBF-4EAD-A72D-0702CED42F7E}" srcId="{A07DC573-DCAB-4EB9-8DF4-AE8BFDE9A1AD}" destId="{7567A112-CC09-45C3-B34B-B72ED70FEFCB}" srcOrd="7" destOrd="0" parTransId="{1FFAB084-4B9B-420F-A8A4-7540F13878FD}" sibTransId="{6903F0CC-2E44-4AEE-9387-2B2716B4786D}"/>
    <dgm:cxn modelId="{26646DAB-F7F3-47D7-86BD-D35C9028FFF8}" type="presOf" srcId="{A07DC573-DCAB-4EB9-8DF4-AE8BFDE9A1AD}" destId="{B5C52C3F-D469-45D1-99AB-EEAE5C9E84B7}" srcOrd="0" destOrd="0" presId="urn:microsoft.com/office/officeart/2005/8/layout/lProcess1"/>
    <dgm:cxn modelId="{EBE7D8AB-D9FF-462F-9FA2-CB5BBD7C9FD6}" srcId="{475DC336-CB34-4938-A5E5-F96DA2973CFA}" destId="{F997B306-CA51-4B25-A7AB-5CE2C8785DBA}" srcOrd="3" destOrd="0" parTransId="{3C3CE6A4-B6A4-4548-A71E-B43731BAB198}" sibTransId="{146BB15B-F4C9-4452-87D2-45D05426498E}"/>
    <dgm:cxn modelId="{536ECBAF-2973-4E93-84C3-EF2AE1DD26FA}" type="presOf" srcId="{BE9AC95B-23E8-48BD-9506-51B0E2E01F6B}" destId="{E29E00CB-22A4-4F92-A17B-96834E5CB316}" srcOrd="0" destOrd="0" presId="urn:microsoft.com/office/officeart/2005/8/layout/lProcess1"/>
    <dgm:cxn modelId="{5F085BB8-A399-4529-B0BD-1D014AF85786}" type="presOf" srcId="{D90CD0AA-F19A-42ED-A666-93380B3F34B8}" destId="{35110CE7-4136-457D-9BEA-A694BE60F748}" srcOrd="0" destOrd="0" presId="urn:microsoft.com/office/officeart/2005/8/layout/lProcess1"/>
    <dgm:cxn modelId="{B87213B9-C9AE-409E-8D28-017254F7EE10}" type="presOf" srcId="{C707D84E-A59C-48D8-9BB0-8B19BFA39184}" destId="{33EC0E7D-5BB0-41F6-B2E2-EEE6B4B8B4EB}" srcOrd="0" destOrd="0" presId="urn:microsoft.com/office/officeart/2005/8/layout/lProcess1"/>
    <dgm:cxn modelId="{55D5A8BA-6302-40FB-A731-40221331F450}" type="presOf" srcId="{D0456BEB-5ECF-4325-9497-9DEEBA5C7D68}" destId="{A87C89C2-FEE3-4132-8A1D-C91F4488802C}" srcOrd="0" destOrd="0" presId="urn:microsoft.com/office/officeart/2005/8/layout/lProcess1"/>
    <dgm:cxn modelId="{4F3CB2BE-576F-4236-9798-FE7B9ADAB981}" type="presOf" srcId="{9C6ED06C-7E08-4B19-93C1-4C456263EA69}" destId="{C4742297-BA81-4D28-9B36-D103032C40A6}" srcOrd="0" destOrd="0" presId="urn:microsoft.com/office/officeart/2005/8/layout/lProcess1"/>
    <dgm:cxn modelId="{410D18C1-850F-4626-8942-AB80D841491A}" type="presOf" srcId="{B093CA3B-28E7-4884-BFAB-8D9A8D12BF21}" destId="{33B2A4CD-A554-493B-95D9-FB8D59BB7C07}" srcOrd="0" destOrd="0" presId="urn:microsoft.com/office/officeart/2005/8/layout/lProcess1"/>
    <dgm:cxn modelId="{63CD7FC1-AB4F-4FE4-AC9B-2F62C9A9761E}" type="presOf" srcId="{5BEAD559-BD78-48A3-AFEC-CA64DE4F8883}" destId="{4F312D98-A1C6-4B7A-B3F5-057764256A0B}" srcOrd="0" destOrd="0" presId="urn:microsoft.com/office/officeart/2005/8/layout/lProcess1"/>
    <dgm:cxn modelId="{109775C3-B041-4F1A-89A0-D0ED4D7A7A38}" srcId="{6144AEE1-AF6C-427A-9D5C-C8CDF18AEBC2}" destId="{11B7011E-C988-4D35-9789-E62FB23961D0}" srcOrd="2" destOrd="0" parTransId="{769D0C0E-417E-47A1-BFD9-464B78D8C00A}" sibTransId="{5BCB83BA-D2F8-4C4C-9EDC-2CD7384591D4}"/>
    <dgm:cxn modelId="{50C9C4C4-5275-4A26-8155-43841781D874}" type="presOf" srcId="{9E9F2098-0730-45B8-88A4-010DD13009EB}" destId="{A518D4B5-9C0E-4501-AF34-2E4551093E76}" srcOrd="0" destOrd="0" presId="urn:microsoft.com/office/officeart/2005/8/layout/lProcess1"/>
    <dgm:cxn modelId="{43D71ACB-E38B-4910-AA6B-88F6C6485940}" srcId="{475DC336-CB34-4938-A5E5-F96DA2973CFA}" destId="{7BA03BFA-0418-4A9F-A48E-509B05CD8CA5}" srcOrd="0" destOrd="0" parTransId="{19DE0F8C-21D2-4FFA-9D52-3BE3F3982149}" sibTransId="{170356B4-D5E3-42F8-A094-D051B0B4D435}"/>
    <dgm:cxn modelId="{8E3CDDCB-498B-48AE-85EB-14C31970EC26}" type="presOf" srcId="{274B9370-489C-4DF6-B2CD-D549372BB5CC}" destId="{D68A4E9A-9ED3-458A-B007-140753CC8691}" srcOrd="0" destOrd="0" presId="urn:microsoft.com/office/officeart/2005/8/layout/lProcess1"/>
    <dgm:cxn modelId="{EBBE2FCD-8FB8-40CB-A11F-0BC6A3DB4EC9}" srcId="{A07DC573-DCAB-4EB9-8DF4-AE8BFDE9A1AD}" destId="{F390835A-8CA8-4C49-B1DE-A1F396847B5F}" srcOrd="0" destOrd="0" parTransId="{72B2EC5E-C39A-4BE5-831B-56995D2A472A}" sibTransId="{1B212514-4995-4A05-A874-903FDE502FFE}"/>
    <dgm:cxn modelId="{F42AFECE-99AB-4934-B281-5C6FD267F8EE}" srcId="{F390835A-8CA8-4C49-B1DE-A1F396847B5F}" destId="{F54480FB-03CE-4734-94DE-1E530F1F4DFD}" srcOrd="5" destOrd="0" parTransId="{FE2F2E9F-9A71-4A83-BB4E-DD096432470F}" sibTransId="{E19F5916-CBCD-444B-BBB8-763389ECAC29}"/>
    <dgm:cxn modelId="{14FE67D4-2EDB-43B0-97F9-6CEF6436A0F7}" type="presOf" srcId="{7567A112-CC09-45C3-B34B-B72ED70FEFCB}" destId="{FF3A7FDA-6EDF-4F28-B758-F9B2D5EC2DCE}" srcOrd="0" destOrd="0" presId="urn:microsoft.com/office/officeart/2005/8/layout/lProcess1"/>
    <dgm:cxn modelId="{E49F7CD4-A49A-416A-A99B-21AB58424C83}" type="presOf" srcId="{2822A3F3-4A39-4A1E-A81E-2E98E0411ED0}" destId="{0FF3FE9F-8866-477B-B451-B6F1B297B7C1}" srcOrd="0" destOrd="0" presId="urn:microsoft.com/office/officeart/2005/8/layout/lProcess1"/>
    <dgm:cxn modelId="{0589B9D5-BA7F-4891-BD25-770138C4C4C1}" type="presOf" srcId="{5BFC79E6-01E2-49A4-915E-D810FA958AAD}" destId="{EAFB39BB-9042-4A2E-A6D0-0A55034EB72A}" srcOrd="0" destOrd="0" presId="urn:microsoft.com/office/officeart/2005/8/layout/lProcess1"/>
    <dgm:cxn modelId="{3E11A1D8-258A-453F-9AEF-E6E1588D1B71}" type="presOf" srcId="{588E61B4-B58B-4BA5-A979-F1319494AD20}" destId="{09665152-F896-4F09-8A92-CD23EE6B9366}" srcOrd="0" destOrd="0" presId="urn:microsoft.com/office/officeart/2005/8/layout/lProcess1"/>
    <dgm:cxn modelId="{B6316BD9-E9EF-4FD8-8413-2E240EC121D2}" type="presOf" srcId="{19DE0F8C-21D2-4FFA-9D52-3BE3F3982149}" destId="{464AB307-4578-4BE4-8D0B-FF7E4265735C}" srcOrd="0" destOrd="0" presId="urn:microsoft.com/office/officeart/2005/8/layout/lProcess1"/>
    <dgm:cxn modelId="{57D928DB-A9FF-42BD-8FE9-1C16F5CD5881}" type="presOf" srcId="{170356B4-D5E3-42F8-A094-D051B0B4D435}" destId="{860F9F4A-3BF5-4D6B-BAD0-EEABD7D1FF97}" srcOrd="0" destOrd="0" presId="urn:microsoft.com/office/officeart/2005/8/layout/lProcess1"/>
    <dgm:cxn modelId="{ED52ACDD-AF78-454A-8F14-5CA331F58435}" srcId="{A07DC573-DCAB-4EB9-8DF4-AE8BFDE9A1AD}" destId="{6144AEE1-AF6C-427A-9D5C-C8CDF18AEBC2}" srcOrd="1" destOrd="0" parTransId="{F710FDF7-FE25-44E5-A0BD-CD37FC07C478}" sibTransId="{21543525-E16A-4122-AB98-F642C20A7CED}"/>
    <dgm:cxn modelId="{02D0D4E0-11E4-4BC0-9343-B392A417A7E2}" type="presOf" srcId="{D3ED28BD-7D8E-4C9F-A6A0-B6423F6DAADE}" destId="{27783F18-1895-4EC4-8678-24485F432D0D}" srcOrd="0" destOrd="0" presId="urn:microsoft.com/office/officeart/2005/8/layout/lProcess1"/>
    <dgm:cxn modelId="{9AF00FE7-8AE1-44D2-A1CB-B0A4D1753394}" type="presOf" srcId="{9A2FFC95-AFDE-4FA6-BBD7-1E487F54D30D}" destId="{AF1E77A2-0DEB-4ADC-843D-AE36DC063229}" srcOrd="0" destOrd="0" presId="urn:microsoft.com/office/officeart/2005/8/layout/lProcess1"/>
    <dgm:cxn modelId="{42D4CDEC-4248-48DA-8F01-7421EA4B97FC}" type="presOf" srcId="{032E9308-AA4F-4A35-ACCD-FD6EA284C2B2}" destId="{8EEB38A1-453C-4044-88B3-434E3BF3ED07}" srcOrd="0" destOrd="0" presId="urn:microsoft.com/office/officeart/2005/8/layout/lProcess1"/>
    <dgm:cxn modelId="{AC8A1DED-E21C-42AA-AACA-DF1438FE325B}" type="presOf" srcId="{146BB15B-F4C9-4452-87D2-45D05426498E}" destId="{8AE9739F-6ED3-46E6-9229-26DDD25543AB}" srcOrd="0" destOrd="0" presId="urn:microsoft.com/office/officeart/2005/8/layout/lProcess1"/>
    <dgm:cxn modelId="{CE8196F8-80B4-4E93-96FA-4C36A5D759D4}" type="presOf" srcId="{7AFF4451-26AC-451C-B56F-514BAD93620E}" destId="{CB47308F-6EE0-475B-9007-6236256E1AB8}" srcOrd="0" destOrd="0" presId="urn:microsoft.com/office/officeart/2005/8/layout/lProcess1"/>
    <dgm:cxn modelId="{793FC5FA-DD94-4554-9C71-FCBB9C942972}" srcId="{A07DC573-DCAB-4EB9-8DF4-AE8BFDE9A1AD}" destId="{9E9F2098-0730-45B8-88A4-010DD13009EB}" srcOrd="3" destOrd="0" parTransId="{17244994-14A7-4FAF-A0AC-BEBB774A60FD}" sibTransId="{D140998D-9E75-44B5-840F-13D4853138A9}"/>
    <dgm:cxn modelId="{D656D0FC-7C21-45F2-B783-70C8A4C9747B}" type="presOf" srcId="{FE36A6DF-C769-44FB-881F-14DDE6CD84B2}" destId="{07472898-FB3A-47C5-B1BD-26F7C7972857}" srcOrd="0" destOrd="0" presId="urn:microsoft.com/office/officeart/2005/8/layout/lProcess1"/>
    <dgm:cxn modelId="{F6C22E8B-B0CB-416F-B1C7-0CFA7B68E829}" type="presParOf" srcId="{B5C52C3F-D469-45D1-99AB-EEAE5C9E84B7}" destId="{69CEA423-1851-4ADC-A2EE-C34CE717A53D}" srcOrd="0" destOrd="0" presId="urn:microsoft.com/office/officeart/2005/8/layout/lProcess1"/>
    <dgm:cxn modelId="{9939B568-6F88-43E0-B797-829C26FB735E}" type="presParOf" srcId="{69CEA423-1851-4ADC-A2EE-C34CE717A53D}" destId="{BFD9CD2A-BC53-45EC-ABE8-F7D9DADFC2AA}" srcOrd="0" destOrd="0" presId="urn:microsoft.com/office/officeart/2005/8/layout/lProcess1"/>
    <dgm:cxn modelId="{88C07354-2938-4DFF-87B7-77ABA34EDF35}" type="presParOf" srcId="{69CEA423-1851-4ADC-A2EE-C34CE717A53D}" destId="{D68A4E9A-9ED3-458A-B007-140753CC8691}" srcOrd="1" destOrd="0" presId="urn:microsoft.com/office/officeart/2005/8/layout/lProcess1"/>
    <dgm:cxn modelId="{881BAA69-BD31-4D40-A8F3-762EAAA283FD}" type="presParOf" srcId="{69CEA423-1851-4ADC-A2EE-C34CE717A53D}" destId="{E02DEC1E-E81B-4EEC-9881-C88036A1A6D8}" srcOrd="2" destOrd="0" presId="urn:microsoft.com/office/officeart/2005/8/layout/lProcess1"/>
    <dgm:cxn modelId="{F810DF14-5B0B-471C-A8BC-FBBAF54A80AE}" type="presParOf" srcId="{69CEA423-1851-4ADC-A2EE-C34CE717A53D}" destId="{EA27903B-B071-435F-9727-CF792CB9CAC9}" srcOrd="3" destOrd="0" presId="urn:microsoft.com/office/officeart/2005/8/layout/lProcess1"/>
    <dgm:cxn modelId="{EF6C2A56-EEFF-4953-9940-31B5276CD57C}" type="presParOf" srcId="{69CEA423-1851-4ADC-A2EE-C34CE717A53D}" destId="{33B2A4CD-A554-493B-95D9-FB8D59BB7C07}" srcOrd="4" destOrd="0" presId="urn:microsoft.com/office/officeart/2005/8/layout/lProcess1"/>
    <dgm:cxn modelId="{AD7702DF-3AEC-43CD-AE4C-D395DB135036}" type="presParOf" srcId="{69CEA423-1851-4ADC-A2EE-C34CE717A53D}" destId="{B632D92A-090A-4E95-9F1D-071754AAD1B5}" srcOrd="5" destOrd="0" presId="urn:microsoft.com/office/officeart/2005/8/layout/lProcess1"/>
    <dgm:cxn modelId="{D79B9B69-633D-40C4-9C47-CAFB0FB6F118}" type="presParOf" srcId="{69CEA423-1851-4ADC-A2EE-C34CE717A53D}" destId="{4F312D98-A1C6-4B7A-B3F5-057764256A0B}" srcOrd="6" destOrd="0" presId="urn:microsoft.com/office/officeart/2005/8/layout/lProcess1"/>
    <dgm:cxn modelId="{3288B3EB-9CA9-4247-924F-01AC3F9EF0A5}" type="presParOf" srcId="{69CEA423-1851-4ADC-A2EE-C34CE717A53D}" destId="{90E2D00B-49D7-46DF-9757-9A1E7655264A}" srcOrd="7" destOrd="0" presId="urn:microsoft.com/office/officeart/2005/8/layout/lProcess1"/>
    <dgm:cxn modelId="{0C5F7512-2070-4DAF-8915-333AF212C693}" type="presParOf" srcId="{69CEA423-1851-4ADC-A2EE-C34CE717A53D}" destId="{10ED0341-DA32-4593-8E44-E61C5912649D}" srcOrd="8" destOrd="0" presId="urn:microsoft.com/office/officeart/2005/8/layout/lProcess1"/>
    <dgm:cxn modelId="{50ADD57B-F7F5-44CA-95C3-104A4D4F23F7}" type="presParOf" srcId="{69CEA423-1851-4ADC-A2EE-C34CE717A53D}" destId="{07472898-FB3A-47C5-B1BD-26F7C7972857}" srcOrd="9" destOrd="0" presId="urn:microsoft.com/office/officeart/2005/8/layout/lProcess1"/>
    <dgm:cxn modelId="{8FEED8BC-14DF-46D1-9883-4DB2081C0C1B}" type="presParOf" srcId="{69CEA423-1851-4ADC-A2EE-C34CE717A53D}" destId="{21AA828F-1F5A-4FE4-91E7-A80301098C0A}" srcOrd="10" destOrd="0" presId="urn:microsoft.com/office/officeart/2005/8/layout/lProcess1"/>
    <dgm:cxn modelId="{269DFF47-759F-43C7-9057-A482639E0BEE}" type="presParOf" srcId="{69CEA423-1851-4ADC-A2EE-C34CE717A53D}" destId="{33EC0E7D-5BB0-41F6-B2E2-EEE6B4B8B4EB}" srcOrd="11" destOrd="0" presId="urn:microsoft.com/office/officeart/2005/8/layout/lProcess1"/>
    <dgm:cxn modelId="{713FDF8C-055F-401B-9166-8CE81F3357B8}" type="presParOf" srcId="{69CEA423-1851-4ADC-A2EE-C34CE717A53D}" destId="{FDE60738-BEE6-4D43-9145-0603045460F8}" srcOrd="12" destOrd="0" presId="urn:microsoft.com/office/officeart/2005/8/layout/lProcess1"/>
    <dgm:cxn modelId="{81485703-8125-423E-B975-8DF1447ED7DB}" type="presParOf" srcId="{B5C52C3F-D469-45D1-99AB-EEAE5C9E84B7}" destId="{FE1EC232-30AE-47F7-93EF-26F5173135E1}" srcOrd="1" destOrd="0" presId="urn:microsoft.com/office/officeart/2005/8/layout/lProcess1"/>
    <dgm:cxn modelId="{1DD0B8BC-E6D3-4AC3-BEE4-E2F40134A698}" type="presParOf" srcId="{B5C52C3F-D469-45D1-99AB-EEAE5C9E84B7}" destId="{A3966CDA-FAFD-4EFC-84F0-A25370DC703C}" srcOrd="2" destOrd="0" presId="urn:microsoft.com/office/officeart/2005/8/layout/lProcess1"/>
    <dgm:cxn modelId="{B04ED9CD-068F-488D-8E73-FB855A38B94A}" type="presParOf" srcId="{A3966CDA-FAFD-4EFC-84F0-A25370DC703C}" destId="{D0A21D61-9159-451C-97D9-1D20A8B6B8D9}" srcOrd="0" destOrd="0" presId="urn:microsoft.com/office/officeart/2005/8/layout/lProcess1"/>
    <dgm:cxn modelId="{A790A2B3-AFB6-45C2-AB3D-EC97DFFAD6EC}" type="presParOf" srcId="{A3966CDA-FAFD-4EFC-84F0-A25370DC703C}" destId="{4FA185EE-D402-4277-8AA3-1DBEAC6DD66C}" srcOrd="1" destOrd="0" presId="urn:microsoft.com/office/officeart/2005/8/layout/lProcess1"/>
    <dgm:cxn modelId="{CABBC194-9BDF-4C5F-B997-E1565FADDC24}" type="presParOf" srcId="{A3966CDA-FAFD-4EFC-84F0-A25370DC703C}" destId="{E29E00CB-22A4-4F92-A17B-96834E5CB316}" srcOrd="2" destOrd="0" presId="urn:microsoft.com/office/officeart/2005/8/layout/lProcess1"/>
    <dgm:cxn modelId="{3E5BB56F-7E2B-4953-ACB3-7D3F44C202F1}" type="presParOf" srcId="{A3966CDA-FAFD-4EFC-84F0-A25370DC703C}" destId="{E6471905-D0BC-4B80-8239-06996BCD0123}" srcOrd="3" destOrd="0" presId="urn:microsoft.com/office/officeart/2005/8/layout/lProcess1"/>
    <dgm:cxn modelId="{D6F564B9-6A80-4D46-B965-B922DB3C1786}" type="presParOf" srcId="{A3966CDA-FAFD-4EFC-84F0-A25370DC703C}" destId="{C4742297-BA81-4D28-9B36-D103032C40A6}" srcOrd="4" destOrd="0" presId="urn:microsoft.com/office/officeart/2005/8/layout/lProcess1"/>
    <dgm:cxn modelId="{E60C817B-EBC9-4AC3-872B-407527E4E86A}" type="presParOf" srcId="{A3966CDA-FAFD-4EFC-84F0-A25370DC703C}" destId="{8EEB38A1-453C-4044-88B3-434E3BF3ED07}" srcOrd="5" destOrd="0" presId="urn:microsoft.com/office/officeart/2005/8/layout/lProcess1"/>
    <dgm:cxn modelId="{ACA821C0-7D27-4D8F-A73F-0E56221EA497}" type="presParOf" srcId="{A3966CDA-FAFD-4EFC-84F0-A25370DC703C}" destId="{0C518D18-E347-48A8-8B03-C9B0FEB975EA}" srcOrd="6" destOrd="0" presId="urn:microsoft.com/office/officeart/2005/8/layout/lProcess1"/>
    <dgm:cxn modelId="{4ECDDEA8-1E5C-40A9-B94C-BB8D779AC2AA}" type="presParOf" srcId="{B5C52C3F-D469-45D1-99AB-EEAE5C9E84B7}" destId="{6624AC99-029A-4520-81E3-63BFD67737AD}" srcOrd="3" destOrd="0" presId="urn:microsoft.com/office/officeart/2005/8/layout/lProcess1"/>
    <dgm:cxn modelId="{7EB1B60D-DAAF-4450-B092-4FBD41222B9B}" type="presParOf" srcId="{B5C52C3F-D469-45D1-99AB-EEAE5C9E84B7}" destId="{DA5B4A1D-EEFF-4A17-8AAF-AF7235B2B21A}" srcOrd="4" destOrd="0" presId="urn:microsoft.com/office/officeart/2005/8/layout/lProcess1"/>
    <dgm:cxn modelId="{58804E8E-F335-4E59-A026-274546FBF9C8}" type="presParOf" srcId="{DA5B4A1D-EEFF-4A17-8AAF-AF7235B2B21A}" destId="{C308B2B5-4AD1-4910-B996-7E062F233091}" srcOrd="0" destOrd="0" presId="urn:microsoft.com/office/officeart/2005/8/layout/lProcess1"/>
    <dgm:cxn modelId="{A4156120-0EF3-4963-A12A-9489B1B88C57}" type="presParOf" srcId="{DA5B4A1D-EEFF-4A17-8AAF-AF7235B2B21A}" destId="{776DA548-8E4F-4368-A105-A13F737B21D3}" srcOrd="1" destOrd="0" presId="urn:microsoft.com/office/officeart/2005/8/layout/lProcess1"/>
    <dgm:cxn modelId="{CFE90542-9FCD-4F65-918A-3B762C485A9E}" type="presParOf" srcId="{DA5B4A1D-EEFF-4A17-8AAF-AF7235B2B21A}" destId="{A87C89C2-FEE3-4132-8A1D-C91F4488802C}" srcOrd="2" destOrd="0" presId="urn:microsoft.com/office/officeart/2005/8/layout/lProcess1"/>
    <dgm:cxn modelId="{F892ACCE-FFFF-4C29-86AB-631DF1898355}" type="presParOf" srcId="{DA5B4A1D-EEFF-4A17-8AAF-AF7235B2B21A}" destId="{D44A396D-7353-4D94-8621-B55A23326AC6}" srcOrd="3" destOrd="0" presId="urn:microsoft.com/office/officeart/2005/8/layout/lProcess1"/>
    <dgm:cxn modelId="{58FD0E84-E931-4FB5-BCB8-747EFACF6191}" type="presParOf" srcId="{DA5B4A1D-EEFF-4A17-8AAF-AF7235B2B21A}" destId="{0FF3FE9F-8866-477B-B451-B6F1B297B7C1}" srcOrd="4" destOrd="0" presId="urn:microsoft.com/office/officeart/2005/8/layout/lProcess1"/>
    <dgm:cxn modelId="{4F65BFCE-BC0B-4DB0-BB90-C3AC781A51F1}" type="presParOf" srcId="{DA5B4A1D-EEFF-4A17-8AAF-AF7235B2B21A}" destId="{647CBB5C-08DA-4EB0-8ED5-6AC5A487F9FB}" srcOrd="5" destOrd="0" presId="urn:microsoft.com/office/officeart/2005/8/layout/lProcess1"/>
    <dgm:cxn modelId="{C3BE3FD0-8092-4275-9854-1A067BE72BE9}" type="presParOf" srcId="{DA5B4A1D-EEFF-4A17-8AAF-AF7235B2B21A}" destId="{1D8C636D-29F8-4101-ACA3-128418A06BF2}" srcOrd="6" destOrd="0" presId="urn:microsoft.com/office/officeart/2005/8/layout/lProcess1"/>
    <dgm:cxn modelId="{CA93B3E9-CC20-4918-BA94-3425C981CD4D}" type="presParOf" srcId="{DA5B4A1D-EEFF-4A17-8AAF-AF7235B2B21A}" destId="{821A4B37-5695-4081-ABBC-EE3838D0A255}" srcOrd="7" destOrd="0" presId="urn:microsoft.com/office/officeart/2005/8/layout/lProcess1"/>
    <dgm:cxn modelId="{48B4702C-202D-4BF3-830F-AE67CDA8250C}" type="presParOf" srcId="{DA5B4A1D-EEFF-4A17-8AAF-AF7235B2B21A}" destId="{8D4F1A50-C69E-4EBD-BFA6-425C11A2A954}" srcOrd="8" destOrd="0" presId="urn:microsoft.com/office/officeart/2005/8/layout/lProcess1"/>
    <dgm:cxn modelId="{938DC677-9DAF-48C7-BCE6-0B33C4D6D763}" type="presParOf" srcId="{DA5B4A1D-EEFF-4A17-8AAF-AF7235B2B21A}" destId="{5FD588D4-A8C3-4E87-AC7D-0C1879667EF3}" srcOrd="9" destOrd="0" presId="urn:microsoft.com/office/officeart/2005/8/layout/lProcess1"/>
    <dgm:cxn modelId="{DD6D5C2A-4888-4B0B-8FF7-EA3783A25D49}" type="presParOf" srcId="{DA5B4A1D-EEFF-4A17-8AAF-AF7235B2B21A}" destId="{F9BBA064-430D-4808-9E19-0C90FE546A1B}" srcOrd="10" destOrd="0" presId="urn:microsoft.com/office/officeart/2005/8/layout/lProcess1"/>
    <dgm:cxn modelId="{1BCCD165-1427-477F-8BB1-102841E3C0C0}" type="presParOf" srcId="{DA5B4A1D-EEFF-4A17-8AAF-AF7235B2B21A}" destId="{35110CE7-4136-457D-9BEA-A694BE60F748}" srcOrd="11" destOrd="0" presId="urn:microsoft.com/office/officeart/2005/8/layout/lProcess1"/>
    <dgm:cxn modelId="{73EF309D-D3BE-4CD2-8735-E2F12589F6F6}" type="presParOf" srcId="{DA5B4A1D-EEFF-4A17-8AAF-AF7235B2B21A}" destId="{CB47308F-6EE0-475B-9007-6236256E1AB8}" srcOrd="12" destOrd="0" presId="urn:microsoft.com/office/officeart/2005/8/layout/lProcess1"/>
    <dgm:cxn modelId="{0C6CD270-1515-42DE-8F1D-2FA767A5F17C}" type="presParOf" srcId="{DA5B4A1D-EEFF-4A17-8AAF-AF7235B2B21A}" destId="{7D175C3E-C653-4F95-9735-FE4160E3D0C8}" srcOrd="13" destOrd="0" presId="urn:microsoft.com/office/officeart/2005/8/layout/lProcess1"/>
    <dgm:cxn modelId="{54C4A229-2A0E-460E-8BE6-B8A1694A4CF6}" type="presParOf" srcId="{DA5B4A1D-EEFF-4A17-8AAF-AF7235B2B21A}" destId="{EB87C1BF-E150-428A-B356-0EBC0DE4C068}" srcOrd="14" destOrd="0" presId="urn:microsoft.com/office/officeart/2005/8/layout/lProcess1"/>
    <dgm:cxn modelId="{B55A482B-D538-47B3-B059-95E9D12C9CFC}" type="presParOf" srcId="{B5C52C3F-D469-45D1-99AB-EEAE5C9E84B7}" destId="{A540A87C-7ECF-4E40-B203-33A46DAE11BD}" srcOrd="5" destOrd="0" presId="urn:microsoft.com/office/officeart/2005/8/layout/lProcess1"/>
    <dgm:cxn modelId="{607972CA-2075-4A77-9D2C-ACFB97584454}" type="presParOf" srcId="{B5C52C3F-D469-45D1-99AB-EEAE5C9E84B7}" destId="{AB9365C8-674F-4288-9E38-D5BC607D898D}" srcOrd="6" destOrd="0" presId="urn:microsoft.com/office/officeart/2005/8/layout/lProcess1"/>
    <dgm:cxn modelId="{8AD3338C-297D-404F-8764-4CE6B05ED2A5}" type="presParOf" srcId="{AB9365C8-674F-4288-9E38-D5BC607D898D}" destId="{A518D4B5-9C0E-4501-AF34-2E4551093E76}" srcOrd="0" destOrd="0" presId="urn:microsoft.com/office/officeart/2005/8/layout/lProcess1"/>
    <dgm:cxn modelId="{E073C2D0-FBF0-40EE-838A-4E26DD1218DA}" type="presParOf" srcId="{AB9365C8-674F-4288-9E38-D5BC607D898D}" destId="{F9C9D358-5E38-43D2-BC8D-168C52D03D21}" srcOrd="1" destOrd="0" presId="urn:microsoft.com/office/officeart/2005/8/layout/lProcess1"/>
    <dgm:cxn modelId="{1F2D6C85-047F-49AC-98FA-FC24DAEF7B02}" type="presParOf" srcId="{AB9365C8-674F-4288-9E38-D5BC607D898D}" destId="{186607D8-CDDD-4E9F-8608-AAB69B6D9B8B}" srcOrd="2" destOrd="0" presId="urn:microsoft.com/office/officeart/2005/8/layout/lProcess1"/>
    <dgm:cxn modelId="{87652A97-0D6B-462D-928A-FDC941EC7C25}" type="presParOf" srcId="{AB9365C8-674F-4288-9E38-D5BC607D898D}" destId="{E35F9E9E-359D-4DFB-AA53-5EA5E378794F}" srcOrd="3" destOrd="0" presId="urn:microsoft.com/office/officeart/2005/8/layout/lProcess1"/>
    <dgm:cxn modelId="{C601F505-1076-4DA9-9A96-D845822323E8}" type="presParOf" srcId="{AB9365C8-674F-4288-9E38-D5BC607D898D}" destId="{EAFB39BB-9042-4A2E-A6D0-0A55034EB72A}" srcOrd="4" destOrd="0" presId="urn:microsoft.com/office/officeart/2005/8/layout/lProcess1"/>
    <dgm:cxn modelId="{8618985A-93B8-419A-99A3-383A5B920E79}" type="presParOf" srcId="{B5C52C3F-D469-45D1-99AB-EEAE5C9E84B7}" destId="{52BE227F-C437-48EF-902C-DFB0E46ACF2A}" srcOrd="7" destOrd="0" presId="urn:microsoft.com/office/officeart/2005/8/layout/lProcess1"/>
    <dgm:cxn modelId="{027F313F-3013-4422-A110-B578A3A06835}" type="presParOf" srcId="{B5C52C3F-D469-45D1-99AB-EEAE5C9E84B7}" destId="{CE2704E5-AD50-40A7-8BC6-DAFCC4FBF1F8}" srcOrd="8" destOrd="0" presId="urn:microsoft.com/office/officeart/2005/8/layout/lProcess1"/>
    <dgm:cxn modelId="{EB66ECFD-0809-40B0-BA32-A2B120A3A229}" type="presParOf" srcId="{CE2704E5-AD50-40A7-8BC6-DAFCC4FBF1F8}" destId="{09665152-F896-4F09-8A92-CD23EE6B9366}" srcOrd="0" destOrd="0" presId="urn:microsoft.com/office/officeart/2005/8/layout/lProcess1"/>
    <dgm:cxn modelId="{52279BA2-67C5-4E6B-A07E-3E6D8112BB4B}" type="presParOf" srcId="{CE2704E5-AD50-40A7-8BC6-DAFCC4FBF1F8}" destId="{888B42E8-1320-4B55-BC74-8BCE762B1480}" srcOrd="1" destOrd="0" presId="urn:microsoft.com/office/officeart/2005/8/layout/lProcess1"/>
    <dgm:cxn modelId="{DAF7A1F5-64F6-4D6E-A8E2-5599E47DD8DA}" type="presParOf" srcId="{CE2704E5-AD50-40A7-8BC6-DAFCC4FBF1F8}" destId="{45EE72F6-3D06-4DBF-BA27-1B59B8A6FF0B}" srcOrd="2" destOrd="0" presId="urn:microsoft.com/office/officeart/2005/8/layout/lProcess1"/>
    <dgm:cxn modelId="{C008512E-CA7F-4711-A1FD-4EF5D573ADBF}" type="presParOf" srcId="{B5C52C3F-D469-45D1-99AB-EEAE5C9E84B7}" destId="{7771F7F1-1585-4016-B946-F44755C3FDE0}" srcOrd="9" destOrd="0" presId="urn:microsoft.com/office/officeart/2005/8/layout/lProcess1"/>
    <dgm:cxn modelId="{0C245611-1C80-429C-9496-2D7CCFB4F007}" type="presParOf" srcId="{B5C52C3F-D469-45D1-99AB-EEAE5C9E84B7}" destId="{7563D77B-1FF0-44AD-990F-34C3F365965E}" srcOrd="10" destOrd="0" presId="urn:microsoft.com/office/officeart/2005/8/layout/lProcess1"/>
    <dgm:cxn modelId="{A1791059-0616-4C0F-BE7E-33BD1EF6E7C3}" type="presParOf" srcId="{7563D77B-1FF0-44AD-990F-34C3F365965E}" destId="{2EFD75A7-30E5-461F-83BE-E72942F2B3EB}" srcOrd="0" destOrd="0" presId="urn:microsoft.com/office/officeart/2005/8/layout/lProcess1"/>
    <dgm:cxn modelId="{47225EEB-34CA-49A0-B807-0E4A29F9C9C7}" type="presParOf" srcId="{7563D77B-1FF0-44AD-990F-34C3F365965E}" destId="{464AB307-4578-4BE4-8D0B-FF7E4265735C}" srcOrd="1" destOrd="0" presId="urn:microsoft.com/office/officeart/2005/8/layout/lProcess1"/>
    <dgm:cxn modelId="{D82E7E18-4C96-431F-B578-B5F4F92CA063}" type="presParOf" srcId="{7563D77B-1FF0-44AD-990F-34C3F365965E}" destId="{B8E97AAB-1A6F-48AC-8399-BE8E245C5C84}" srcOrd="2" destOrd="0" presId="urn:microsoft.com/office/officeart/2005/8/layout/lProcess1"/>
    <dgm:cxn modelId="{174A76BE-3FB1-47E6-B90F-F65E2B9E7A7A}" type="presParOf" srcId="{7563D77B-1FF0-44AD-990F-34C3F365965E}" destId="{860F9F4A-3BF5-4D6B-BAD0-EEABD7D1FF97}" srcOrd="3" destOrd="0" presId="urn:microsoft.com/office/officeart/2005/8/layout/lProcess1"/>
    <dgm:cxn modelId="{7345F7E1-8834-4D85-B476-E5D8FD97C830}" type="presParOf" srcId="{7563D77B-1FF0-44AD-990F-34C3F365965E}" destId="{AF1E77A2-0DEB-4ADC-843D-AE36DC063229}" srcOrd="4" destOrd="0" presId="urn:microsoft.com/office/officeart/2005/8/layout/lProcess1"/>
    <dgm:cxn modelId="{F3953403-47AF-4CE5-983C-749A7A7302E1}" type="presParOf" srcId="{7563D77B-1FF0-44AD-990F-34C3F365965E}" destId="{0C28C3C9-3BC1-480E-A2B8-C826AC25BDB1}" srcOrd="5" destOrd="0" presId="urn:microsoft.com/office/officeart/2005/8/layout/lProcess1"/>
    <dgm:cxn modelId="{809B8105-74D0-4BAF-A97E-9E555008D558}" type="presParOf" srcId="{7563D77B-1FF0-44AD-990F-34C3F365965E}" destId="{F153D190-C930-44C1-B4B0-1ACB73771996}" srcOrd="6" destOrd="0" presId="urn:microsoft.com/office/officeart/2005/8/layout/lProcess1"/>
    <dgm:cxn modelId="{45A6984C-34FF-4CE6-B332-13F28E05A796}" type="presParOf" srcId="{7563D77B-1FF0-44AD-990F-34C3F365965E}" destId="{99BD339B-4536-4822-AF3E-90C7A468224B}" srcOrd="7" destOrd="0" presId="urn:microsoft.com/office/officeart/2005/8/layout/lProcess1"/>
    <dgm:cxn modelId="{52328DCC-CAA9-47A9-AE5D-FFBE0E0AE1D6}" type="presParOf" srcId="{7563D77B-1FF0-44AD-990F-34C3F365965E}" destId="{D760BC70-8D91-4802-A48E-F300739D2C1A}" srcOrd="8" destOrd="0" presId="urn:microsoft.com/office/officeart/2005/8/layout/lProcess1"/>
    <dgm:cxn modelId="{08CE8331-D05F-4C2B-973C-781842D1B7F4}" type="presParOf" srcId="{7563D77B-1FF0-44AD-990F-34C3F365965E}" destId="{8AE9739F-6ED3-46E6-9229-26DDD25543AB}" srcOrd="9" destOrd="0" presId="urn:microsoft.com/office/officeart/2005/8/layout/lProcess1"/>
    <dgm:cxn modelId="{BAF21CD3-CA6F-4CE8-9D21-C0A669884582}" type="presParOf" srcId="{7563D77B-1FF0-44AD-990F-34C3F365965E}" destId="{0C4D64A2-28CB-42C6-BE53-0E13A6E731D1}" srcOrd="10" destOrd="0" presId="urn:microsoft.com/office/officeart/2005/8/layout/lProcess1"/>
    <dgm:cxn modelId="{5E98944F-9F80-42C9-8790-BCBD74C489CB}" type="presParOf" srcId="{7563D77B-1FF0-44AD-990F-34C3F365965E}" destId="{C3EBE980-F619-497A-BADD-CF001316FBA3}" srcOrd="11" destOrd="0" presId="urn:microsoft.com/office/officeart/2005/8/layout/lProcess1"/>
    <dgm:cxn modelId="{85F48455-FC27-4200-83C5-141386142EC6}" type="presParOf" srcId="{7563D77B-1FF0-44AD-990F-34C3F365965E}" destId="{54AFDD9B-7777-445B-B36F-DFD14F360038}" srcOrd="12" destOrd="0" presId="urn:microsoft.com/office/officeart/2005/8/layout/lProcess1"/>
    <dgm:cxn modelId="{CE0BBCBB-8F7B-4553-9AD3-D0B1116CDCC6}" type="presParOf" srcId="{B5C52C3F-D469-45D1-99AB-EEAE5C9E84B7}" destId="{E44F9CA5-052C-48ED-88E4-DB5CB4B29D37}" srcOrd="11" destOrd="0" presId="urn:microsoft.com/office/officeart/2005/8/layout/lProcess1"/>
    <dgm:cxn modelId="{7AF1A867-45E2-4CCB-B304-4A578000D69D}" type="presParOf" srcId="{B5C52C3F-D469-45D1-99AB-EEAE5C9E84B7}" destId="{D9878EDF-2A4C-4734-B0B9-539BA0D67D77}" srcOrd="12" destOrd="0" presId="urn:microsoft.com/office/officeart/2005/8/layout/lProcess1"/>
    <dgm:cxn modelId="{FC486640-C713-4847-8993-2A459CFD2C6E}" type="presParOf" srcId="{D9878EDF-2A4C-4734-B0B9-539BA0D67D77}" destId="{27783F18-1895-4EC4-8678-24485F432D0D}" srcOrd="0" destOrd="0" presId="urn:microsoft.com/office/officeart/2005/8/layout/lProcess1"/>
    <dgm:cxn modelId="{68462BED-9439-4A63-9E03-4169DA1F0D89}" type="presParOf" srcId="{D9878EDF-2A4C-4734-B0B9-539BA0D67D77}" destId="{B33F1097-6618-47A3-9FB0-DACA35FBA1DC}" srcOrd="1" destOrd="0" presId="urn:microsoft.com/office/officeart/2005/8/layout/lProcess1"/>
    <dgm:cxn modelId="{E5FE8AF7-1868-481F-9DC9-86874E777CDE}" type="presParOf" srcId="{D9878EDF-2A4C-4734-B0B9-539BA0D67D77}" destId="{B4640F7E-1159-4575-BFB9-E5F1DCE30F94}" srcOrd="2" destOrd="0" presId="urn:microsoft.com/office/officeart/2005/8/layout/lProcess1"/>
    <dgm:cxn modelId="{AE2F1248-F596-425B-9BE3-9A8F251FEB1A}" type="presParOf" srcId="{B5C52C3F-D469-45D1-99AB-EEAE5C9E84B7}" destId="{DF7F7F0F-4AA1-4D6A-8BF6-A1C7C420D7C7}" srcOrd="13" destOrd="0" presId="urn:microsoft.com/office/officeart/2005/8/layout/lProcess1"/>
    <dgm:cxn modelId="{2E6ED807-FA48-4CE2-B7DE-CE058C239522}" type="presParOf" srcId="{B5C52C3F-D469-45D1-99AB-EEAE5C9E84B7}" destId="{4B3FB59C-B501-40C5-9BDA-9049C4D5C575}" srcOrd="14" destOrd="0" presId="urn:microsoft.com/office/officeart/2005/8/layout/lProcess1"/>
    <dgm:cxn modelId="{6BA871B2-A9D7-4CC1-91A0-8D587DCCE2DB}" type="presParOf" srcId="{4B3FB59C-B501-40C5-9BDA-9049C4D5C575}" destId="{FF3A7FDA-6EDF-4F28-B758-F9B2D5EC2DCE}" srcOrd="0" destOrd="0" presId="urn:microsoft.com/office/officeart/2005/8/layout/lProcess1"/>
    <dgm:cxn modelId="{060AE213-6AF0-4A31-87FC-625EC8C16A3D}" type="presParOf" srcId="{4B3FB59C-B501-40C5-9BDA-9049C4D5C575}" destId="{8B80E140-4437-4ABF-B6EF-1B99FAC1C37E}" srcOrd="1" destOrd="0" presId="urn:microsoft.com/office/officeart/2005/8/layout/lProcess1"/>
    <dgm:cxn modelId="{DA09DF93-0282-4F91-B863-6B6F711FC210}" type="presParOf" srcId="{4B3FB59C-B501-40C5-9BDA-9049C4D5C575}" destId="{CDD4FAFD-5EF5-47D9-BCBE-39839620B225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D9CD2A-BC53-45EC-ABE8-F7D9DADFC2AA}">
      <dsp:nvSpPr>
        <dsp:cNvPr id="0" name=""/>
        <dsp:cNvSpPr/>
      </dsp:nvSpPr>
      <dsp:spPr>
        <a:xfrm>
          <a:off x="2204" y="874464"/>
          <a:ext cx="1088201" cy="2720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Evaluation of Opportunity</a:t>
          </a:r>
        </a:p>
      </dsp:txBody>
      <dsp:txXfrm>
        <a:off x="10172" y="882432"/>
        <a:ext cx="1072265" cy="256114"/>
      </dsp:txXfrm>
    </dsp:sp>
    <dsp:sp modelId="{D68A4E9A-9ED3-458A-B007-140753CC8691}">
      <dsp:nvSpPr>
        <dsp:cNvPr id="0" name=""/>
        <dsp:cNvSpPr/>
      </dsp:nvSpPr>
      <dsp:spPr>
        <a:xfrm rot="5400000">
          <a:off x="522500" y="1170319"/>
          <a:ext cx="47608" cy="4760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02DEC1E-E81B-4EEC-9881-C88036A1A6D8}">
      <dsp:nvSpPr>
        <dsp:cNvPr id="0" name=""/>
        <dsp:cNvSpPr/>
      </dsp:nvSpPr>
      <dsp:spPr>
        <a:xfrm>
          <a:off x="2204" y="1241732"/>
          <a:ext cx="1088201" cy="716208"/>
        </a:xfrm>
        <a:prstGeom prst="roundRect">
          <a:avLst>
            <a:gd name="adj" fmla="val 10000"/>
          </a:avLst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Interested party in our supercapacitor technology and or offerings as a whole. Potential opportunity by a sales lead</a:t>
          </a:r>
        </a:p>
      </dsp:txBody>
      <dsp:txXfrm>
        <a:off x="23181" y="1262709"/>
        <a:ext cx="1046247" cy="674254"/>
      </dsp:txXfrm>
    </dsp:sp>
    <dsp:sp modelId="{EA27903B-B071-435F-9727-CF792CB9CAC9}">
      <dsp:nvSpPr>
        <dsp:cNvPr id="0" name=""/>
        <dsp:cNvSpPr/>
      </dsp:nvSpPr>
      <dsp:spPr>
        <a:xfrm rot="5400000">
          <a:off x="522500" y="1981744"/>
          <a:ext cx="47608" cy="4760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3B2A4CD-A554-493B-95D9-FB8D59BB7C07}">
      <dsp:nvSpPr>
        <dsp:cNvPr id="0" name=""/>
        <dsp:cNvSpPr/>
      </dsp:nvSpPr>
      <dsp:spPr>
        <a:xfrm>
          <a:off x="2204" y="2053158"/>
          <a:ext cx="1088201" cy="403437"/>
        </a:xfrm>
        <a:prstGeom prst="roundRect">
          <a:avLst>
            <a:gd name="adj" fmla="val 10000"/>
          </a:avLst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MNDA/NDA is signed before we have a deep dive with our team.</a:t>
          </a:r>
        </a:p>
      </dsp:txBody>
      <dsp:txXfrm>
        <a:off x="14020" y="2064974"/>
        <a:ext cx="1064569" cy="379805"/>
      </dsp:txXfrm>
    </dsp:sp>
    <dsp:sp modelId="{B632D92A-090A-4E95-9F1D-071754AAD1B5}">
      <dsp:nvSpPr>
        <dsp:cNvPr id="0" name=""/>
        <dsp:cNvSpPr/>
      </dsp:nvSpPr>
      <dsp:spPr>
        <a:xfrm rot="5400000">
          <a:off x="522500" y="2480399"/>
          <a:ext cx="47608" cy="4760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F312D98-A1C6-4B7A-B3F5-057764256A0B}">
      <dsp:nvSpPr>
        <dsp:cNvPr id="0" name=""/>
        <dsp:cNvSpPr/>
      </dsp:nvSpPr>
      <dsp:spPr>
        <a:xfrm>
          <a:off x="2204" y="2551812"/>
          <a:ext cx="1088201" cy="272050"/>
        </a:xfrm>
        <a:prstGeom prst="roundRect">
          <a:avLst>
            <a:gd name="adj" fmla="val 10000"/>
          </a:avLst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Put in Hubspot CRM tool</a:t>
          </a:r>
        </a:p>
      </dsp:txBody>
      <dsp:txXfrm>
        <a:off x="10172" y="2559780"/>
        <a:ext cx="1072265" cy="256114"/>
      </dsp:txXfrm>
    </dsp:sp>
    <dsp:sp modelId="{90E2D00B-49D7-46DF-9757-9A1E7655264A}">
      <dsp:nvSpPr>
        <dsp:cNvPr id="0" name=""/>
        <dsp:cNvSpPr/>
      </dsp:nvSpPr>
      <dsp:spPr>
        <a:xfrm rot="5400000">
          <a:off x="522500" y="2847667"/>
          <a:ext cx="47608" cy="4760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0ED0341-DA32-4593-8E44-E61C5912649D}">
      <dsp:nvSpPr>
        <dsp:cNvPr id="0" name=""/>
        <dsp:cNvSpPr/>
      </dsp:nvSpPr>
      <dsp:spPr>
        <a:xfrm>
          <a:off x="2204" y="2919081"/>
          <a:ext cx="1088201" cy="1322671"/>
        </a:xfrm>
        <a:prstGeom prst="roundRect">
          <a:avLst>
            <a:gd name="adj" fmla="val 10000"/>
          </a:avLst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Determine who is the primary lead; strategy, review opportunity and then position it on a SWOT Analysis as well as a Gap Analysis and then finally a Lean Canvas. Review with Renee and Saro from a strategic perspective/technical perspective. Determine next steps. </a:t>
          </a:r>
        </a:p>
      </dsp:txBody>
      <dsp:txXfrm>
        <a:off x="34076" y="2950953"/>
        <a:ext cx="1024457" cy="1258927"/>
      </dsp:txXfrm>
    </dsp:sp>
    <dsp:sp modelId="{07472898-FB3A-47C5-B1BD-26F7C7972857}">
      <dsp:nvSpPr>
        <dsp:cNvPr id="0" name=""/>
        <dsp:cNvSpPr/>
      </dsp:nvSpPr>
      <dsp:spPr>
        <a:xfrm rot="5400000">
          <a:off x="522500" y="4265556"/>
          <a:ext cx="47608" cy="4760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AA828F-1F5A-4FE4-91E7-A80301098C0A}">
      <dsp:nvSpPr>
        <dsp:cNvPr id="0" name=""/>
        <dsp:cNvSpPr/>
      </dsp:nvSpPr>
      <dsp:spPr>
        <a:xfrm>
          <a:off x="2204" y="4336969"/>
          <a:ext cx="1088201" cy="548072"/>
        </a:xfrm>
        <a:prstGeom prst="roundRect">
          <a:avLst>
            <a:gd name="adj" fmla="val 10000"/>
          </a:avLst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Structure call with client; determine who should be on call</a:t>
          </a:r>
        </a:p>
      </dsp:txBody>
      <dsp:txXfrm>
        <a:off x="18256" y="4353021"/>
        <a:ext cx="1056097" cy="515968"/>
      </dsp:txXfrm>
    </dsp:sp>
    <dsp:sp modelId="{33EC0E7D-5BB0-41F6-B2E2-EEE6B4B8B4EB}">
      <dsp:nvSpPr>
        <dsp:cNvPr id="0" name=""/>
        <dsp:cNvSpPr/>
      </dsp:nvSpPr>
      <dsp:spPr>
        <a:xfrm rot="5400000">
          <a:off x="522500" y="4908847"/>
          <a:ext cx="47608" cy="4760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DE60738-BEE6-4D43-9145-0603045460F8}">
      <dsp:nvSpPr>
        <dsp:cNvPr id="0" name=""/>
        <dsp:cNvSpPr/>
      </dsp:nvSpPr>
      <dsp:spPr>
        <a:xfrm>
          <a:off x="2204" y="4980260"/>
          <a:ext cx="1088201" cy="272050"/>
        </a:xfrm>
        <a:prstGeom prst="roundRect">
          <a:avLst>
            <a:gd name="adj" fmla="val 10000"/>
          </a:avLst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Meeting with client</a:t>
          </a:r>
        </a:p>
      </dsp:txBody>
      <dsp:txXfrm>
        <a:off x="10172" y="4988228"/>
        <a:ext cx="1072265" cy="256114"/>
      </dsp:txXfrm>
    </dsp:sp>
    <dsp:sp modelId="{D0A21D61-9159-451C-97D9-1D20A8B6B8D9}">
      <dsp:nvSpPr>
        <dsp:cNvPr id="0" name=""/>
        <dsp:cNvSpPr/>
      </dsp:nvSpPr>
      <dsp:spPr>
        <a:xfrm>
          <a:off x="1242754" y="874464"/>
          <a:ext cx="1088201" cy="272050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Technical/Engineers Solution</a:t>
          </a:r>
        </a:p>
      </dsp:txBody>
      <dsp:txXfrm>
        <a:off x="1250722" y="882432"/>
        <a:ext cx="1072265" cy="256114"/>
      </dsp:txXfrm>
    </dsp:sp>
    <dsp:sp modelId="{4FA185EE-D402-4277-8AA3-1DBEAC6DD66C}">
      <dsp:nvSpPr>
        <dsp:cNvPr id="0" name=""/>
        <dsp:cNvSpPr/>
      </dsp:nvSpPr>
      <dsp:spPr>
        <a:xfrm rot="5400000">
          <a:off x="1763050" y="1170319"/>
          <a:ext cx="47608" cy="4760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29E00CB-22A4-4F92-A17B-96834E5CB316}">
      <dsp:nvSpPr>
        <dsp:cNvPr id="0" name=""/>
        <dsp:cNvSpPr/>
      </dsp:nvSpPr>
      <dsp:spPr>
        <a:xfrm>
          <a:off x="1242754" y="1241732"/>
          <a:ext cx="1088201" cy="548826"/>
        </a:xfrm>
        <a:prstGeom prst="roundRect">
          <a:avLst>
            <a:gd name="adj" fmla="val 10000"/>
          </a:avLst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Create solution; utilizing necessary alignment partners, technology and resources available to solve customer problem</a:t>
          </a:r>
        </a:p>
      </dsp:txBody>
      <dsp:txXfrm>
        <a:off x="1258829" y="1257807"/>
        <a:ext cx="1056051" cy="516676"/>
      </dsp:txXfrm>
    </dsp:sp>
    <dsp:sp modelId="{E6471905-D0BC-4B80-8239-06996BCD0123}">
      <dsp:nvSpPr>
        <dsp:cNvPr id="0" name=""/>
        <dsp:cNvSpPr/>
      </dsp:nvSpPr>
      <dsp:spPr>
        <a:xfrm rot="5400000">
          <a:off x="1763050" y="1814363"/>
          <a:ext cx="47608" cy="4760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742297-BA81-4D28-9B36-D103032C40A6}">
      <dsp:nvSpPr>
        <dsp:cNvPr id="0" name=""/>
        <dsp:cNvSpPr/>
      </dsp:nvSpPr>
      <dsp:spPr>
        <a:xfrm>
          <a:off x="1242754" y="1885776"/>
          <a:ext cx="1088201" cy="272050"/>
        </a:xfrm>
        <a:prstGeom prst="roundRect">
          <a:avLst>
            <a:gd name="adj" fmla="val 10000"/>
          </a:avLst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Agree upon the solution. Right size.</a:t>
          </a:r>
        </a:p>
      </dsp:txBody>
      <dsp:txXfrm>
        <a:off x="1250722" y="1893744"/>
        <a:ext cx="1072265" cy="256114"/>
      </dsp:txXfrm>
    </dsp:sp>
    <dsp:sp modelId="{8EEB38A1-453C-4044-88B3-434E3BF3ED07}">
      <dsp:nvSpPr>
        <dsp:cNvPr id="0" name=""/>
        <dsp:cNvSpPr/>
      </dsp:nvSpPr>
      <dsp:spPr>
        <a:xfrm rot="5400000">
          <a:off x="1763050" y="2181631"/>
          <a:ext cx="47608" cy="4760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C518D18-E347-48A8-8B03-C9B0FEB975EA}">
      <dsp:nvSpPr>
        <dsp:cNvPr id="0" name=""/>
        <dsp:cNvSpPr/>
      </dsp:nvSpPr>
      <dsp:spPr>
        <a:xfrm>
          <a:off x="1242754" y="2253044"/>
          <a:ext cx="1088201" cy="704148"/>
        </a:xfrm>
        <a:prstGeom prst="roundRect">
          <a:avLst>
            <a:gd name="adj" fmla="val 10000"/>
          </a:avLst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Run the Xendee report if a microgrid/oil and gas project so that the cash flow analysis is confirmed; viable for the investor/partner</a:t>
          </a:r>
        </a:p>
      </dsp:txBody>
      <dsp:txXfrm>
        <a:off x="1263378" y="2273668"/>
        <a:ext cx="1046953" cy="662900"/>
      </dsp:txXfrm>
    </dsp:sp>
    <dsp:sp modelId="{C308B2B5-4AD1-4910-B996-7E062F233091}">
      <dsp:nvSpPr>
        <dsp:cNvPr id="0" name=""/>
        <dsp:cNvSpPr/>
      </dsp:nvSpPr>
      <dsp:spPr>
        <a:xfrm>
          <a:off x="2483304" y="874464"/>
          <a:ext cx="1088201" cy="272050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Financial Consideration</a:t>
          </a:r>
        </a:p>
      </dsp:txBody>
      <dsp:txXfrm>
        <a:off x="2491272" y="882432"/>
        <a:ext cx="1072265" cy="256114"/>
      </dsp:txXfrm>
    </dsp:sp>
    <dsp:sp modelId="{776DA548-8E4F-4368-A105-A13F737B21D3}">
      <dsp:nvSpPr>
        <dsp:cNvPr id="0" name=""/>
        <dsp:cNvSpPr/>
      </dsp:nvSpPr>
      <dsp:spPr>
        <a:xfrm rot="5400000">
          <a:off x="3003600" y="1170319"/>
          <a:ext cx="47608" cy="4760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7C89C2-FEE3-4132-8A1D-C91F4488802C}">
      <dsp:nvSpPr>
        <dsp:cNvPr id="0" name=""/>
        <dsp:cNvSpPr/>
      </dsp:nvSpPr>
      <dsp:spPr>
        <a:xfrm>
          <a:off x="2483304" y="1241732"/>
          <a:ext cx="1088201" cy="499813"/>
        </a:xfrm>
        <a:prstGeom prst="roundRect">
          <a:avLst>
            <a:gd name="adj" fmla="val 10000"/>
          </a:avLst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Once the proposal is prepared, have leadership (Renee/Saro) sign off on the financial analysis and submit the solution</a:t>
          </a:r>
        </a:p>
      </dsp:txBody>
      <dsp:txXfrm>
        <a:off x="2497943" y="1256371"/>
        <a:ext cx="1058923" cy="470535"/>
      </dsp:txXfrm>
    </dsp:sp>
    <dsp:sp modelId="{D44A396D-7353-4D94-8621-B55A23326AC6}">
      <dsp:nvSpPr>
        <dsp:cNvPr id="0" name=""/>
        <dsp:cNvSpPr/>
      </dsp:nvSpPr>
      <dsp:spPr>
        <a:xfrm rot="5400000">
          <a:off x="3003600" y="1765350"/>
          <a:ext cx="47608" cy="4760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FF3FE9F-8866-477B-B451-B6F1B297B7C1}">
      <dsp:nvSpPr>
        <dsp:cNvPr id="0" name=""/>
        <dsp:cNvSpPr/>
      </dsp:nvSpPr>
      <dsp:spPr>
        <a:xfrm>
          <a:off x="2483304" y="1836763"/>
          <a:ext cx="1088201" cy="555497"/>
        </a:xfrm>
        <a:prstGeom prst="roundRect">
          <a:avLst>
            <a:gd name="adj" fmla="val 10000"/>
          </a:avLst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Once the Proposal is accepted, in theory, then create an LOI and understand the financial model from the end customer</a:t>
          </a:r>
        </a:p>
      </dsp:txBody>
      <dsp:txXfrm>
        <a:off x="2499574" y="1853033"/>
        <a:ext cx="1055661" cy="522957"/>
      </dsp:txXfrm>
    </dsp:sp>
    <dsp:sp modelId="{647CBB5C-08DA-4EB0-8ED5-6AC5A487F9FB}">
      <dsp:nvSpPr>
        <dsp:cNvPr id="0" name=""/>
        <dsp:cNvSpPr/>
      </dsp:nvSpPr>
      <dsp:spPr>
        <a:xfrm rot="5400000">
          <a:off x="3003600" y="2416065"/>
          <a:ext cx="47608" cy="4760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D8C636D-29F8-4101-ACA3-128418A06BF2}">
      <dsp:nvSpPr>
        <dsp:cNvPr id="0" name=""/>
        <dsp:cNvSpPr/>
      </dsp:nvSpPr>
      <dsp:spPr>
        <a:xfrm>
          <a:off x="2483304" y="2487478"/>
          <a:ext cx="1088201" cy="1052348"/>
        </a:xfrm>
        <a:prstGeom prst="roundRect">
          <a:avLst>
            <a:gd name="adj" fmla="val 10000"/>
          </a:avLst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Create Quote/Purchase Order from Enercap. They should send quote for the details/said price and we accept it and provide a PO. Need to create templates for our accounting. Make sure all Terms and Conditions are understood and what is NOT included.</a:t>
          </a:r>
        </a:p>
      </dsp:txBody>
      <dsp:txXfrm>
        <a:off x="2514126" y="2518300"/>
        <a:ext cx="1026557" cy="990704"/>
      </dsp:txXfrm>
    </dsp:sp>
    <dsp:sp modelId="{821A4B37-5695-4081-ABBC-EE3838D0A255}">
      <dsp:nvSpPr>
        <dsp:cNvPr id="0" name=""/>
        <dsp:cNvSpPr/>
      </dsp:nvSpPr>
      <dsp:spPr>
        <a:xfrm rot="5400000">
          <a:off x="3003600" y="3563631"/>
          <a:ext cx="47608" cy="4760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D4F1A50-C69E-4EBD-BFA6-425C11A2A954}">
      <dsp:nvSpPr>
        <dsp:cNvPr id="0" name=""/>
        <dsp:cNvSpPr/>
      </dsp:nvSpPr>
      <dsp:spPr>
        <a:xfrm>
          <a:off x="2483304" y="3635044"/>
          <a:ext cx="1088201" cy="767573"/>
        </a:xfrm>
        <a:prstGeom prst="roundRect">
          <a:avLst>
            <a:gd name="adj" fmla="val 10000"/>
          </a:avLst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Pricing on equipment, EaaS, Taxes, Shipping Preferences have to be included in to the Accounting/Order to Enercap. FOB/exWorks Dubai or Florida?</a:t>
          </a:r>
        </a:p>
      </dsp:txBody>
      <dsp:txXfrm>
        <a:off x="2505785" y="3657525"/>
        <a:ext cx="1043239" cy="722611"/>
      </dsp:txXfrm>
    </dsp:sp>
    <dsp:sp modelId="{5FD588D4-A8C3-4E87-AC7D-0C1879667EF3}">
      <dsp:nvSpPr>
        <dsp:cNvPr id="0" name=""/>
        <dsp:cNvSpPr/>
      </dsp:nvSpPr>
      <dsp:spPr>
        <a:xfrm rot="5400000">
          <a:off x="3003600" y="4426422"/>
          <a:ext cx="47608" cy="4760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9BBA064-430D-4808-9E19-0C90FE546A1B}">
      <dsp:nvSpPr>
        <dsp:cNvPr id="0" name=""/>
        <dsp:cNvSpPr/>
      </dsp:nvSpPr>
      <dsp:spPr>
        <a:xfrm>
          <a:off x="2483304" y="4497835"/>
          <a:ext cx="1088201" cy="272050"/>
        </a:xfrm>
        <a:prstGeom prst="roundRect">
          <a:avLst>
            <a:gd name="adj" fmla="val 10000"/>
          </a:avLst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Get all ACH/Wire Transfer information for both sides into  .</a:t>
          </a:r>
        </a:p>
      </dsp:txBody>
      <dsp:txXfrm>
        <a:off x="2491272" y="4505803"/>
        <a:ext cx="1072265" cy="256114"/>
      </dsp:txXfrm>
    </dsp:sp>
    <dsp:sp modelId="{35110CE7-4136-457D-9BEA-A694BE60F748}">
      <dsp:nvSpPr>
        <dsp:cNvPr id="0" name=""/>
        <dsp:cNvSpPr/>
      </dsp:nvSpPr>
      <dsp:spPr>
        <a:xfrm rot="5400000">
          <a:off x="3003600" y="4793690"/>
          <a:ext cx="47608" cy="4760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B47308F-6EE0-475B-9007-6236256E1AB8}">
      <dsp:nvSpPr>
        <dsp:cNvPr id="0" name=""/>
        <dsp:cNvSpPr/>
      </dsp:nvSpPr>
      <dsp:spPr>
        <a:xfrm>
          <a:off x="2483304" y="4865104"/>
          <a:ext cx="1088201" cy="272050"/>
        </a:xfrm>
        <a:prstGeom prst="roundRect">
          <a:avLst>
            <a:gd name="adj" fmla="val 10000"/>
          </a:avLst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Call CPA to make sure if there are any specific details.</a:t>
          </a:r>
        </a:p>
      </dsp:txBody>
      <dsp:txXfrm>
        <a:off x="2491272" y="4873072"/>
        <a:ext cx="1072265" cy="256114"/>
      </dsp:txXfrm>
    </dsp:sp>
    <dsp:sp modelId="{7D175C3E-C653-4F95-9735-FE4160E3D0C8}">
      <dsp:nvSpPr>
        <dsp:cNvPr id="0" name=""/>
        <dsp:cNvSpPr/>
      </dsp:nvSpPr>
      <dsp:spPr>
        <a:xfrm rot="5400000">
          <a:off x="3003600" y="5160958"/>
          <a:ext cx="47608" cy="4760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B87C1BF-E150-428A-B356-0EBC0DE4C068}">
      <dsp:nvSpPr>
        <dsp:cNvPr id="0" name=""/>
        <dsp:cNvSpPr/>
      </dsp:nvSpPr>
      <dsp:spPr>
        <a:xfrm>
          <a:off x="2483304" y="5232372"/>
          <a:ext cx="1088201" cy="84678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Get the down payment and provide a fully detailed financial understand for both end client, alignment partner and the sales representative or any 3rd party provider involved.</a:t>
          </a:r>
        </a:p>
      </dsp:txBody>
      <dsp:txXfrm>
        <a:off x="2508106" y="5257174"/>
        <a:ext cx="1038597" cy="797185"/>
      </dsp:txXfrm>
    </dsp:sp>
    <dsp:sp modelId="{A518D4B5-9C0E-4501-AF34-2E4551093E76}">
      <dsp:nvSpPr>
        <dsp:cNvPr id="0" name=""/>
        <dsp:cNvSpPr/>
      </dsp:nvSpPr>
      <dsp:spPr>
        <a:xfrm>
          <a:off x="3723854" y="874464"/>
          <a:ext cx="1088201" cy="272050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latin typeface="+mn-lt"/>
            </a:rPr>
            <a:t>Communications for </a:t>
          </a:r>
          <a:r>
            <a:rPr lang="en-US" sz="900" kern="1200" dirty="0">
              <a:solidFill>
                <a:prstClr val="white"/>
              </a:solidFill>
              <a:latin typeface="+mn-lt"/>
              <a:ea typeface="+mn-ea"/>
              <a:cs typeface="+mn-cs"/>
            </a:rPr>
            <a:t>Monitoring</a:t>
          </a:r>
        </a:p>
      </dsp:txBody>
      <dsp:txXfrm>
        <a:off x="3731822" y="882432"/>
        <a:ext cx="1072265" cy="256114"/>
      </dsp:txXfrm>
    </dsp:sp>
    <dsp:sp modelId="{F9C9D358-5E38-43D2-BC8D-168C52D03D21}">
      <dsp:nvSpPr>
        <dsp:cNvPr id="0" name=""/>
        <dsp:cNvSpPr/>
      </dsp:nvSpPr>
      <dsp:spPr>
        <a:xfrm rot="5400000">
          <a:off x="4244150" y="1170319"/>
          <a:ext cx="47608" cy="4760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86607D8-CDDD-4E9F-8608-AAB69B6D9B8B}">
      <dsp:nvSpPr>
        <dsp:cNvPr id="0" name=""/>
        <dsp:cNvSpPr/>
      </dsp:nvSpPr>
      <dsp:spPr>
        <a:xfrm>
          <a:off x="3723854" y="1241732"/>
          <a:ext cx="1088201" cy="607330"/>
        </a:xfrm>
        <a:prstGeom prst="roundRect">
          <a:avLst>
            <a:gd name="adj" fmla="val 10000"/>
          </a:avLst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Monitoring and communication details to be reviewed and aligned. Monitoring Service Agreement to be signed and deposit provided</a:t>
          </a:r>
        </a:p>
      </dsp:txBody>
      <dsp:txXfrm>
        <a:off x="3741642" y="1259520"/>
        <a:ext cx="1052625" cy="571754"/>
      </dsp:txXfrm>
    </dsp:sp>
    <dsp:sp modelId="{E35F9E9E-359D-4DFB-AA53-5EA5E378794F}">
      <dsp:nvSpPr>
        <dsp:cNvPr id="0" name=""/>
        <dsp:cNvSpPr/>
      </dsp:nvSpPr>
      <dsp:spPr>
        <a:xfrm rot="5400000">
          <a:off x="4244150" y="1872867"/>
          <a:ext cx="47608" cy="4760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AFB39BB-9042-4A2E-A6D0-0A55034EB72A}">
      <dsp:nvSpPr>
        <dsp:cNvPr id="0" name=""/>
        <dsp:cNvSpPr/>
      </dsp:nvSpPr>
      <dsp:spPr>
        <a:xfrm>
          <a:off x="3723854" y="1944280"/>
          <a:ext cx="1088201" cy="272050"/>
        </a:xfrm>
        <a:prstGeom prst="roundRect">
          <a:avLst>
            <a:gd name="adj" fmla="val 10000"/>
          </a:avLst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Is an Escrow account needed?</a:t>
          </a:r>
        </a:p>
      </dsp:txBody>
      <dsp:txXfrm>
        <a:off x="3731822" y="1952248"/>
        <a:ext cx="1072265" cy="256114"/>
      </dsp:txXfrm>
    </dsp:sp>
    <dsp:sp modelId="{09665152-F896-4F09-8A92-CD23EE6B9366}">
      <dsp:nvSpPr>
        <dsp:cNvPr id="0" name=""/>
        <dsp:cNvSpPr/>
      </dsp:nvSpPr>
      <dsp:spPr>
        <a:xfrm>
          <a:off x="4964404" y="874464"/>
          <a:ext cx="1088201" cy="272050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Commissioning/</a:t>
          </a:r>
          <a:br>
            <a:rPr lang="en-US" sz="900" kern="1200" dirty="0"/>
          </a:br>
          <a:r>
            <a:rPr lang="en-US" sz="9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Implementation</a:t>
          </a:r>
        </a:p>
      </dsp:txBody>
      <dsp:txXfrm>
        <a:off x="4972372" y="882432"/>
        <a:ext cx="1072265" cy="256114"/>
      </dsp:txXfrm>
    </dsp:sp>
    <dsp:sp modelId="{888B42E8-1320-4B55-BC74-8BCE762B1480}">
      <dsp:nvSpPr>
        <dsp:cNvPr id="0" name=""/>
        <dsp:cNvSpPr/>
      </dsp:nvSpPr>
      <dsp:spPr>
        <a:xfrm rot="5400000">
          <a:off x="5484700" y="1170319"/>
          <a:ext cx="47608" cy="4760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EE72F6-3D06-4DBF-BA27-1B59B8A6FF0B}">
      <dsp:nvSpPr>
        <dsp:cNvPr id="0" name=""/>
        <dsp:cNvSpPr/>
      </dsp:nvSpPr>
      <dsp:spPr>
        <a:xfrm>
          <a:off x="4964404" y="1241732"/>
          <a:ext cx="1088201" cy="622571"/>
        </a:xfrm>
        <a:prstGeom prst="roundRect">
          <a:avLst>
            <a:gd name="adj" fmla="val 10000"/>
          </a:avLst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Once service is confirmed an on-boarded; a letter of confirmation and service details (like Allstream) would be sent to the end customer</a:t>
          </a:r>
        </a:p>
      </dsp:txBody>
      <dsp:txXfrm>
        <a:off x="4982638" y="1259966"/>
        <a:ext cx="1051733" cy="586103"/>
      </dsp:txXfrm>
    </dsp:sp>
    <dsp:sp modelId="{2EFD75A7-30E5-461F-83BE-E72942F2B3EB}">
      <dsp:nvSpPr>
        <dsp:cNvPr id="0" name=""/>
        <dsp:cNvSpPr/>
      </dsp:nvSpPr>
      <dsp:spPr>
        <a:xfrm>
          <a:off x="6204954" y="874464"/>
          <a:ext cx="1088201" cy="272050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Order Equipment from OEM</a:t>
          </a:r>
        </a:p>
      </dsp:txBody>
      <dsp:txXfrm>
        <a:off x="6212922" y="882432"/>
        <a:ext cx="1072265" cy="256114"/>
      </dsp:txXfrm>
    </dsp:sp>
    <dsp:sp modelId="{464AB307-4578-4BE4-8D0B-FF7E4265735C}">
      <dsp:nvSpPr>
        <dsp:cNvPr id="0" name=""/>
        <dsp:cNvSpPr/>
      </dsp:nvSpPr>
      <dsp:spPr>
        <a:xfrm rot="5400000">
          <a:off x="6725250" y="1170319"/>
          <a:ext cx="47608" cy="4760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8E97AAB-1A6F-48AC-8399-BE8E245C5C84}">
      <dsp:nvSpPr>
        <dsp:cNvPr id="0" name=""/>
        <dsp:cNvSpPr/>
      </dsp:nvSpPr>
      <dsp:spPr>
        <a:xfrm>
          <a:off x="6204954" y="1241732"/>
          <a:ext cx="1088201" cy="272050"/>
        </a:xfrm>
        <a:prstGeom prst="roundRect">
          <a:avLst>
            <a:gd name="adj" fmla="val 10000"/>
          </a:avLst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Send 50% to Enercap</a:t>
          </a:r>
        </a:p>
      </dsp:txBody>
      <dsp:txXfrm>
        <a:off x="6212922" y="1249700"/>
        <a:ext cx="1072265" cy="256114"/>
      </dsp:txXfrm>
    </dsp:sp>
    <dsp:sp modelId="{860F9F4A-3BF5-4D6B-BAD0-EEABD7D1FF97}">
      <dsp:nvSpPr>
        <dsp:cNvPr id="0" name=""/>
        <dsp:cNvSpPr/>
      </dsp:nvSpPr>
      <dsp:spPr>
        <a:xfrm rot="5400000">
          <a:off x="6725250" y="1537587"/>
          <a:ext cx="47608" cy="4760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F1E77A2-0DEB-4ADC-843D-AE36DC063229}">
      <dsp:nvSpPr>
        <dsp:cNvPr id="0" name=""/>
        <dsp:cNvSpPr/>
      </dsp:nvSpPr>
      <dsp:spPr>
        <a:xfrm>
          <a:off x="6204954" y="1609000"/>
          <a:ext cx="1088201" cy="272050"/>
        </a:xfrm>
        <a:prstGeom prst="roundRect">
          <a:avLst>
            <a:gd name="adj" fmla="val 10000"/>
          </a:avLst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Confirm preferred shipping</a:t>
          </a:r>
        </a:p>
      </dsp:txBody>
      <dsp:txXfrm>
        <a:off x="6212922" y="1616968"/>
        <a:ext cx="1072265" cy="256114"/>
      </dsp:txXfrm>
    </dsp:sp>
    <dsp:sp modelId="{0C28C3C9-3BC1-480E-A2B8-C826AC25BDB1}">
      <dsp:nvSpPr>
        <dsp:cNvPr id="0" name=""/>
        <dsp:cNvSpPr/>
      </dsp:nvSpPr>
      <dsp:spPr>
        <a:xfrm rot="5400000">
          <a:off x="6725250" y="1904855"/>
          <a:ext cx="47608" cy="4760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153D190-C930-44C1-B4B0-1ACB73771996}">
      <dsp:nvSpPr>
        <dsp:cNvPr id="0" name=""/>
        <dsp:cNvSpPr/>
      </dsp:nvSpPr>
      <dsp:spPr>
        <a:xfrm>
          <a:off x="6204954" y="1976268"/>
          <a:ext cx="1088201" cy="272050"/>
        </a:xfrm>
        <a:prstGeom prst="roundRect">
          <a:avLst>
            <a:gd name="adj" fmla="val 10000"/>
          </a:avLst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Receive provide quote to customer</a:t>
          </a:r>
        </a:p>
      </dsp:txBody>
      <dsp:txXfrm>
        <a:off x="6212922" y="1984236"/>
        <a:ext cx="1072265" cy="256114"/>
      </dsp:txXfrm>
    </dsp:sp>
    <dsp:sp modelId="{99BD339B-4536-4822-AF3E-90C7A468224B}">
      <dsp:nvSpPr>
        <dsp:cNvPr id="0" name=""/>
        <dsp:cNvSpPr/>
      </dsp:nvSpPr>
      <dsp:spPr>
        <a:xfrm rot="5400000">
          <a:off x="6725250" y="2272123"/>
          <a:ext cx="47608" cy="4760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760BC70-8D91-4802-A48E-F300739D2C1A}">
      <dsp:nvSpPr>
        <dsp:cNvPr id="0" name=""/>
        <dsp:cNvSpPr/>
      </dsp:nvSpPr>
      <dsp:spPr>
        <a:xfrm>
          <a:off x="6204954" y="2343536"/>
          <a:ext cx="1088201" cy="272050"/>
        </a:xfrm>
        <a:prstGeom prst="roundRect">
          <a:avLst>
            <a:gd name="adj" fmla="val 10000"/>
          </a:avLst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Receive purchase order from alignment partner or customer</a:t>
          </a:r>
        </a:p>
      </dsp:txBody>
      <dsp:txXfrm>
        <a:off x="6212922" y="2351504"/>
        <a:ext cx="1072265" cy="256114"/>
      </dsp:txXfrm>
    </dsp:sp>
    <dsp:sp modelId="{8AE9739F-6ED3-46E6-9229-26DDD25543AB}">
      <dsp:nvSpPr>
        <dsp:cNvPr id="0" name=""/>
        <dsp:cNvSpPr/>
      </dsp:nvSpPr>
      <dsp:spPr>
        <a:xfrm rot="5400000">
          <a:off x="6725250" y="2639391"/>
          <a:ext cx="47608" cy="4760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C4D64A2-28CB-42C6-BE53-0E13A6E731D1}">
      <dsp:nvSpPr>
        <dsp:cNvPr id="0" name=""/>
        <dsp:cNvSpPr/>
      </dsp:nvSpPr>
      <dsp:spPr>
        <a:xfrm>
          <a:off x="6204954" y="2710804"/>
          <a:ext cx="1088201" cy="272050"/>
        </a:xfrm>
        <a:prstGeom prst="roundRect">
          <a:avLst>
            <a:gd name="adj" fmla="val 10000"/>
          </a:avLst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Customer to send ACH money to  </a:t>
          </a:r>
        </a:p>
      </dsp:txBody>
      <dsp:txXfrm>
        <a:off x="6212922" y="2718772"/>
        <a:ext cx="1072265" cy="256114"/>
      </dsp:txXfrm>
    </dsp:sp>
    <dsp:sp modelId="{C3EBE980-F619-497A-BADD-CF001316FBA3}">
      <dsp:nvSpPr>
        <dsp:cNvPr id="0" name=""/>
        <dsp:cNvSpPr/>
      </dsp:nvSpPr>
      <dsp:spPr>
        <a:xfrm rot="5400000">
          <a:off x="6725250" y="3006659"/>
          <a:ext cx="47608" cy="4760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4AFDD9B-7777-445B-B36F-DFD14F360038}">
      <dsp:nvSpPr>
        <dsp:cNvPr id="0" name=""/>
        <dsp:cNvSpPr/>
      </dsp:nvSpPr>
      <dsp:spPr>
        <a:xfrm>
          <a:off x="6204954" y="3078072"/>
          <a:ext cx="1088201" cy="272050"/>
        </a:xfrm>
        <a:prstGeom prst="roundRect">
          <a:avLst>
            <a:gd name="adj" fmla="val 10000"/>
          </a:avLst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Send customer confirmation of delivery date</a:t>
          </a:r>
        </a:p>
      </dsp:txBody>
      <dsp:txXfrm>
        <a:off x="6212922" y="3086040"/>
        <a:ext cx="1072265" cy="256114"/>
      </dsp:txXfrm>
    </dsp:sp>
    <dsp:sp modelId="{27783F18-1895-4EC4-8678-24485F432D0D}">
      <dsp:nvSpPr>
        <dsp:cNvPr id="0" name=""/>
        <dsp:cNvSpPr/>
      </dsp:nvSpPr>
      <dsp:spPr>
        <a:xfrm>
          <a:off x="7445504" y="874464"/>
          <a:ext cx="1088201" cy="272050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Payout to </a:t>
          </a:r>
          <a:r>
            <a:rPr lang="en-US" sz="9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Sales</a:t>
          </a:r>
          <a:r>
            <a:rPr lang="en-US" sz="900" kern="1200" dirty="0"/>
            <a:t> Team</a:t>
          </a:r>
        </a:p>
      </dsp:txBody>
      <dsp:txXfrm>
        <a:off x="7453472" y="882432"/>
        <a:ext cx="1072265" cy="256114"/>
      </dsp:txXfrm>
    </dsp:sp>
    <dsp:sp modelId="{B33F1097-6618-47A3-9FB0-DACA35FBA1DC}">
      <dsp:nvSpPr>
        <dsp:cNvPr id="0" name=""/>
        <dsp:cNvSpPr/>
      </dsp:nvSpPr>
      <dsp:spPr>
        <a:xfrm rot="5400000">
          <a:off x="7965800" y="1170319"/>
          <a:ext cx="47608" cy="4760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4640F7E-1159-4575-BFB9-E5F1DCE30F94}">
      <dsp:nvSpPr>
        <dsp:cNvPr id="0" name=""/>
        <dsp:cNvSpPr/>
      </dsp:nvSpPr>
      <dsp:spPr>
        <a:xfrm>
          <a:off x="7445504" y="1241732"/>
          <a:ext cx="1088201" cy="272050"/>
        </a:xfrm>
        <a:prstGeom prst="roundRect">
          <a:avLst>
            <a:gd name="adj" fmla="val 10000"/>
          </a:avLst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Final payment should be made. All sales paid</a:t>
          </a:r>
        </a:p>
      </dsp:txBody>
      <dsp:txXfrm>
        <a:off x="7453472" y="1249700"/>
        <a:ext cx="1072265" cy="256114"/>
      </dsp:txXfrm>
    </dsp:sp>
    <dsp:sp modelId="{FF3A7FDA-6EDF-4F28-B758-F9B2D5EC2DCE}">
      <dsp:nvSpPr>
        <dsp:cNvPr id="0" name=""/>
        <dsp:cNvSpPr/>
      </dsp:nvSpPr>
      <dsp:spPr>
        <a:xfrm>
          <a:off x="8686054" y="874464"/>
          <a:ext cx="1088201" cy="272050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Wrap-up and Follow-up with Customer</a:t>
          </a:r>
        </a:p>
      </dsp:txBody>
      <dsp:txXfrm>
        <a:off x="8694022" y="882432"/>
        <a:ext cx="1072265" cy="256114"/>
      </dsp:txXfrm>
    </dsp:sp>
    <dsp:sp modelId="{8B80E140-4437-4ABF-B6EF-1B99FAC1C37E}">
      <dsp:nvSpPr>
        <dsp:cNvPr id="0" name=""/>
        <dsp:cNvSpPr/>
      </dsp:nvSpPr>
      <dsp:spPr>
        <a:xfrm rot="5400000">
          <a:off x="9206350" y="1170319"/>
          <a:ext cx="47608" cy="4760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DD4FAFD-5EF5-47D9-BCBE-39839620B225}">
      <dsp:nvSpPr>
        <dsp:cNvPr id="0" name=""/>
        <dsp:cNvSpPr/>
      </dsp:nvSpPr>
      <dsp:spPr>
        <a:xfrm>
          <a:off x="8686054" y="1241732"/>
          <a:ext cx="1088201" cy="424450"/>
        </a:xfrm>
        <a:prstGeom prst="roundRect">
          <a:avLst>
            <a:gd name="adj" fmla="val 10000"/>
          </a:avLst>
        </a:prstGeom>
        <a:solidFill>
          <a:srgbClr val="4472C4">
            <a:alpha val="90000"/>
            <a:tint val="40000"/>
            <a:hueOff val="0"/>
            <a:satOff val="0"/>
            <a:lumOff val="0"/>
            <a:alphaOff val="0"/>
          </a:srgbClr>
        </a:solidFill>
        <a:ln w="6350" cap="flat" cmpd="sng" algn="ctr">
          <a:solidFill>
            <a:srgbClr val="4472C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Confirm in Hubspot that it is closed out and confirmed to a service/monitoring contract</a:t>
          </a:r>
        </a:p>
      </dsp:txBody>
      <dsp:txXfrm>
        <a:off x="8698486" y="1254164"/>
        <a:ext cx="1063337" cy="3995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046E0-D8C9-4B43-96B2-B7BD0F855A3D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1430C-1532-4C93-B1C3-130C8477B7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533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046E0-D8C9-4B43-96B2-B7BD0F855A3D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1430C-1532-4C93-B1C3-130C8477B7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023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046E0-D8C9-4B43-96B2-B7BD0F855A3D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1430C-1532-4C93-B1C3-130C8477B7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053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046E0-D8C9-4B43-96B2-B7BD0F855A3D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1430C-1532-4C93-B1C3-130C8477B7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696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046E0-D8C9-4B43-96B2-B7BD0F855A3D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1430C-1532-4C93-B1C3-130C8477B7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471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046E0-D8C9-4B43-96B2-B7BD0F855A3D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1430C-1532-4C93-B1C3-130C8477B7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15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046E0-D8C9-4B43-96B2-B7BD0F855A3D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1430C-1532-4C93-B1C3-130C8477B7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882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046E0-D8C9-4B43-96B2-B7BD0F855A3D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1430C-1532-4C93-B1C3-130C8477B7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756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046E0-D8C9-4B43-96B2-B7BD0F855A3D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1430C-1532-4C93-B1C3-130C8477B7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393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046E0-D8C9-4B43-96B2-B7BD0F855A3D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1430C-1532-4C93-B1C3-130C8477B7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236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046E0-D8C9-4B43-96B2-B7BD0F855A3D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1430C-1532-4C93-B1C3-130C8477B7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3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046E0-D8C9-4B43-96B2-B7BD0F855A3D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1430C-1532-4C93-B1C3-130C8477B7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244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hyperlink" Target="http://pixabay.com/en/button-glossy-round-circle-blue-15368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B52F7671-2573-682C-E0CC-9DEA332C109E}"/>
              </a:ext>
            </a:extLst>
          </p:cNvPr>
          <p:cNvSpPr/>
          <p:nvPr/>
        </p:nvSpPr>
        <p:spPr>
          <a:xfrm>
            <a:off x="205913" y="1290497"/>
            <a:ext cx="9771101" cy="7256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E555052-6B80-0D02-1E88-ED41C3E23A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8849126"/>
              </p:ext>
            </p:extLst>
          </p:nvPr>
        </p:nvGraphicFramePr>
        <p:xfrm>
          <a:off x="205913" y="468254"/>
          <a:ext cx="9776460" cy="69536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E2479F9-C2AC-68F1-4688-8D3F9F051338}"/>
              </a:ext>
            </a:extLst>
          </p:cNvPr>
          <p:cNvSpPr txBox="1"/>
          <p:nvPr/>
        </p:nvSpPr>
        <p:spPr>
          <a:xfrm>
            <a:off x="76027" y="200165"/>
            <a:ext cx="3057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C000"/>
                </a:solidFill>
                <a:latin typeface="Articulate" panose="02000503040000020004" pitchFamily="2" charset="0"/>
              </a:rPr>
              <a:t>THE </a:t>
            </a:r>
            <a:r>
              <a:rPr lang="en-US" sz="3600" dirty="0">
                <a:solidFill>
                  <a:schemeClr val="tx2">
                    <a:lumMod val="75000"/>
                  </a:schemeClr>
                </a:solidFill>
                <a:latin typeface="Articulate" panose="02000503040000020004" pitchFamily="2" charset="0"/>
              </a:rPr>
              <a:t>PROCESS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B229106-CDAA-28C4-8D60-E45AD4B023AE}"/>
              </a:ext>
            </a:extLst>
          </p:cNvPr>
          <p:cNvGrpSpPr/>
          <p:nvPr/>
        </p:nvGrpSpPr>
        <p:grpSpPr>
          <a:xfrm>
            <a:off x="211272" y="1108986"/>
            <a:ext cx="9765742" cy="182121"/>
            <a:chOff x="147166" y="967129"/>
            <a:chExt cx="9765742" cy="182121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10A14C6-CD1F-7B38-63F4-1412FC8167DE}"/>
                </a:ext>
              </a:extLst>
            </p:cNvPr>
            <p:cNvSpPr/>
            <p:nvPr/>
          </p:nvSpPr>
          <p:spPr>
            <a:xfrm>
              <a:off x="147166" y="974749"/>
              <a:ext cx="1088136" cy="173891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Step 1</a:t>
              </a:r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02866891-DD45-7B66-436D-7C0EED46A722}"/>
                </a:ext>
              </a:extLst>
            </p:cNvPr>
            <p:cNvSpPr/>
            <p:nvPr/>
          </p:nvSpPr>
          <p:spPr>
            <a:xfrm>
              <a:off x="1046143" y="967129"/>
              <a:ext cx="182121" cy="182121"/>
            </a:xfrm>
            <a:prstGeom prst="triangle">
              <a:avLst>
                <a:gd name="adj" fmla="val 100000"/>
              </a:avLst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accent3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B60D9A24-E270-B29E-A5E6-5862B58AC077}"/>
                </a:ext>
              </a:extLst>
            </p:cNvPr>
            <p:cNvSpPr/>
            <p:nvPr/>
          </p:nvSpPr>
          <p:spPr>
            <a:xfrm>
              <a:off x="1373986" y="974749"/>
              <a:ext cx="1088136" cy="173891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Step 2</a:t>
              </a:r>
            </a:p>
          </p:txBody>
        </p:sp>
        <p:sp>
          <p:nvSpPr>
            <p:cNvPr id="25" name="Isosceles Triangle 24">
              <a:extLst>
                <a:ext uri="{FF2B5EF4-FFF2-40B4-BE49-F238E27FC236}">
                  <a16:creationId xmlns:a16="http://schemas.microsoft.com/office/drawing/2014/main" id="{85A09DB4-3051-2FE3-C075-FDD5B6DD2F54}"/>
                </a:ext>
              </a:extLst>
            </p:cNvPr>
            <p:cNvSpPr/>
            <p:nvPr/>
          </p:nvSpPr>
          <p:spPr>
            <a:xfrm>
              <a:off x="2272963" y="967129"/>
              <a:ext cx="182121" cy="182121"/>
            </a:xfrm>
            <a:prstGeom prst="triangle">
              <a:avLst>
                <a:gd name="adj" fmla="val 100000"/>
              </a:avLst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accent3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22B6862-B24F-82B5-5B7D-66C31B56B5C6}"/>
                </a:ext>
              </a:extLst>
            </p:cNvPr>
            <p:cNvSpPr/>
            <p:nvPr/>
          </p:nvSpPr>
          <p:spPr>
            <a:xfrm>
              <a:off x="2616974" y="974749"/>
              <a:ext cx="1088136" cy="173891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Step 3</a:t>
              </a:r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87641552-7BD7-00DC-F8E8-16EE823B86C9}"/>
                </a:ext>
              </a:extLst>
            </p:cNvPr>
            <p:cNvSpPr/>
            <p:nvPr/>
          </p:nvSpPr>
          <p:spPr>
            <a:xfrm>
              <a:off x="3515023" y="967129"/>
              <a:ext cx="182121" cy="182121"/>
            </a:xfrm>
            <a:prstGeom prst="triangle">
              <a:avLst>
                <a:gd name="adj" fmla="val 100000"/>
              </a:avLst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accent3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47B2BE4-4A0F-AE58-CADB-3F5360FC34D5}"/>
                </a:ext>
              </a:extLst>
            </p:cNvPr>
            <p:cNvSpPr/>
            <p:nvPr/>
          </p:nvSpPr>
          <p:spPr>
            <a:xfrm>
              <a:off x="3870757" y="974749"/>
              <a:ext cx="1088136" cy="173891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Step 4</a:t>
              </a:r>
            </a:p>
          </p:txBody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0750B522-B4D7-5448-7F66-CF3A6D592962}"/>
                </a:ext>
              </a:extLst>
            </p:cNvPr>
            <p:cNvSpPr/>
            <p:nvPr/>
          </p:nvSpPr>
          <p:spPr>
            <a:xfrm>
              <a:off x="4769225" y="967129"/>
              <a:ext cx="182121" cy="182121"/>
            </a:xfrm>
            <a:prstGeom prst="triangle">
              <a:avLst>
                <a:gd name="adj" fmla="val 100000"/>
              </a:avLst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accent3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DCF5D1E-C337-B04F-4B6B-59366895E417}"/>
                </a:ext>
              </a:extLst>
            </p:cNvPr>
            <p:cNvSpPr/>
            <p:nvPr/>
          </p:nvSpPr>
          <p:spPr>
            <a:xfrm>
              <a:off x="5099379" y="974749"/>
              <a:ext cx="1088136" cy="173891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Step 5</a:t>
              </a:r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73B0F052-85C9-A97B-47C3-749345C930C0}"/>
                </a:ext>
              </a:extLst>
            </p:cNvPr>
            <p:cNvSpPr/>
            <p:nvPr/>
          </p:nvSpPr>
          <p:spPr>
            <a:xfrm>
              <a:off x="5998356" y="967129"/>
              <a:ext cx="182121" cy="182121"/>
            </a:xfrm>
            <a:prstGeom prst="triangle">
              <a:avLst>
                <a:gd name="adj" fmla="val 100000"/>
              </a:avLst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accent3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19C0CC7F-F7B4-0B72-78A0-53F6F072A69B}"/>
                </a:ext>
              </a:extLst>
            </p:cNvPr>
            <p:cNvSpPr/>
            <p:nvPr/>
          </p:nvSpPr>
          <p:spPr>
            <a:xfrm>
              <a:off x="6350025" y="974749"/>
              <a:ext cx="1088136" cy="173891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Step 6</a:t>
              </a:r>
            </a:p>
          </p:txBody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DDBBACA8-AA3B-CCF3-4DF4-BDEF9E110A15}"/>
                </a:ext>
              </a:extLst>
            </p:cNvPr>
            <p:cNvSpPr/>
            <p:nvPr/>
          </p:nvSpPr>
          <p:spPr>
            <a:xfrm>
              <a:off x="7249002" y="967129"/>
              <a:ext cx="182121" cy="182121"/>
            </a:xfrm>
            <a:prstGeom prst="triangle">
              <a:avLst>
                <a:gd name="adj" fmla="val 100000"/>
              </a:avLst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accent3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FF6BE35-F6C8-F575-E9F3-35480CE1D253}"/>
                </a:ext>
              </a:extLst>
            </p:cNvPr>
            <p:cNvSpPr/>
            <p:nvPr/>
          </p:nvSpPr>
          <p:spPr>
            <a:xfrm>
              <a:off x="7584933" y="974749"/>
              <a:ext cx="1088136" cy="173891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Step 7</a:t>
              </a:r>
            </a:p>
          </p:txBody>
        </p:sp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91D748B3-BB89-B5A9-FDCB-DDE07FB44ACE}"/>
                </a:ext>
              </a:extLst>
            </p:cNvPr>
            <p:cNvSpPr/>
            <p:nvPr/>
          </p:nvSpPr>
          <p:spPr>
            <a:xfrm>
              <a:off x="8483910" y="967129"/>
              <a:ext cx="182121" cy="182121"/>
            </a:xfrm>
            <a:prstGeom prst="triangle">
              <a:avLst>
                <a:gd name="adj" fmla="val 100000"/>
              </a:avLst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accent3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F69A227-1D08-9207-A717-544648D2C673}"/>
                </a:ext>
              </a:extLst>
            </p:cNvPr>
            <p:cNvSpPr/>
            <p:nvPr/>
          </p:nvSpPr>
          <p:spPr>
            <a:xfrm>
              <a:off x="8824772" y="974749"/>
              <a:ext cx="1088136" cy="173891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Step 8</a:t>
              </a:r>
            </a:p>
          </p:txBody>
        </p:sp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277137CC-1108-AD29-6EA2-E1B9F91EC5F8}"/>
                </a:ext>
              </a:extLst>
            </p:cNvPr>
            <p:cNvSpPr/>
            <p:nvPr/>
          </p:nvSpPr>
          <p:spPr>
            <a:xfrm>
              <a:off x="9723749" y="967129"/>
              <a:ext cx="182121" cy="182121"/>
            </a:xfrm>
            <a:prstGeom prst="triangle">
              <a:avLst>
                <a:gd name="adj" fmla="val 100000"/>
              </a:avLst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accent3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pic>
        <p:nvPicPr>
          <p:cNvPr id="45" name="Picture 44">
            <a:extLst>
              <a:ext uri="{FF2B5EF4-FFF2-40B4-BE49-F238E27FC236}">
                <a16:creationId xmlns:a16="http://schemas.microsoft.com/office/drawing/2014/main" id="{2EE4453E-DF3C-3736-E7D6-9BED0AE72F3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936" y="1633168"/>
            <a:ext cx="57526" cy="64008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6566D169-7713-8199-F9CC-C5A908AAF7A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936" y="2436443"/>
            <a:ext cx="57526" cy="64008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18063D31-9A19-4D7E-4014-320E6D33793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936" y="2938093"/>
            <a:ext cx="57526" cy="64008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7C9A9A27-32C5-2485-8B0E-79DE5DF4D0B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936" y="3296266"/>
            <a:ext cx="57526" cy="64008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9D31D4A4-4439-90B8-5241-0764F871476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936" y="4722167"/>
            <a:ext cx="57526" cy="64008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BE574A7E-D12E-6937-B12E-982ABBF9B04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936" y="5369867"/>
            <a:ext cx="57526" cy="64008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A6F96625-30B4-5E59-D13C-56AFA136AD3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8756" y="1627315"/>
            <a:ext cx="57526" cy="64008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766521D3-4E0B-83E6-57F2-F37C559270A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8756" y="2274518"/>
            <a:ext cx="57526" cy="64008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65E8EB73-CCCE-08D6-18D8-66CB2260DE7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8756" y="2643940"/>
            <a:ext cx="57526" cy="64008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B519B36B-FB06-0E2B-14C2-1DB89161D85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744" y="1627315"/>
            <a:ext cx="57526" cy="64008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6CA1A1F2-D2BA-63CA-D12F-E9FA3D916F4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744" y="2218509"/>
            <a:ext cx="57526" cy="64008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73E3B7AA-E6CE-3602-4AFB-31DB0264ED1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744" y="2874085"/>
            <a:ext cx="57526" cy="64008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C2B599EB-089E-CECC-99A8-A5919E6C74E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744" y="4020260"/>
            <a:ext cx="57526" cy="64008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C28F45F-4EDC-4352-B3AB-B75976B5D78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744" y="4883860"/>
            <a:ext cx="57526" cy="64008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66F05EBE-724C-EAE0-3F61-87123C655C7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744" y="5257266"/>
            <a:ext cx="57526" cy="64008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536420B3-4458-79F1-0C25-569E3ECE006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744" y="5624322"/>
            <a:ext cx="57526" cy="64008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60278A8A-2902-805C-3FF0-A5CD2A379A9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527" y="1627315"/>
            <a:ext cx="57526" cy="64008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11D15631-AD7C-241F-BABA-6AFAFE6EAC2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527" y="2338526"/>
            <a:ext cx="57526" cy="64008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3045C0B8-5286-7E90-9F42-CDFAE3CB0F9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547" y="1627315"/>
            <a:ext cx="57526" cy="64008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376C9622-6E60-231C-A1E6-C7A8D31413D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795" y="1627315"/>
            <a:ext cx="57526" cy="64008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20EDF564-3A2D-5996-D302-4C0D579259C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795" y="2003087"/>
            <a:ext cx="57526" cy="64008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76C204B1-7F26-6C15-0805-808DE5DC215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795" y="2359555"/>
            <a:ext cx="57526" cy="64008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5BB9AE9A-DC16-0111-7D21-1C3E77A4396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795" y="2735327"/>
            <a:ext cx="57526" cy="64008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A03A1E77-5B15-9F7B-B8D1-F1C346ADD50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795" y="3104749"/>
            <a:ext cx="57526" cy="64008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1AA965C7-5C59-E644-EC5C-00C53D90DED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9703" y="1627315"/>
            <a:ext cx="57526" cy="64008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4D274288-D8A6-6041-4073-4E9906FFA5C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9542" y="1627315"/>
            <a:ext cx="57526" cy="64008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E4E2D587-0D15-1D1F-9C5F-261A3178C25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1327602" y="1280762"/>
            <a:ext cx="82296" cy="82296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2D4CB79E-4815-2B43-FF06-F1678FAF520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2561985" y="1280762"/>
            <a:ext cx="82296" cy="82296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D5617DBA-D821-1D02-12AD-03B5DE91D26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3810891" y="1280762"/>
            <a:ext cx="82296" cy="82296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A6CDAE3A-A9CF-46B1-88B2-C0944EB336F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5059100" y="1280762"/>
            <a:ext cx="82296" cy="82296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7E706C28-E8D3-CD5D-D20E-F59AA5CAC8E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6295247" y="1280762"/>
            <a:ext cx="82296" cy="82296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6E6283BB-F911-BD15-6C2D-102C427D49D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7529932" y="1280762"/>
            <a:ext cx="82296" cy="82296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7DE19990-C521-1659-38B7-40F47ECDF0D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8771878" y="1280762"/>
            <a:ext cx="82296" cy="8229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32036DC-5F1F-42C4-5AA2-31DCF0A0DD2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9436" y="3474171"/>
            <a:ext cx="57526" cy="64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319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135</TotalTime>
  <Words>485</Words>
  <Application>Microsoft Office PowerPoint</Application>
  <PresentationFormat>Custom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Articulate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Pauline Carlson</dc:creator>
  <cp:lastModifiedBy>Pauline Carlson</cp:lastModifiedBy>
  <cp:revision>11</cp:revision>
  <dcterms:created xsi:type="dcterms:W3CDTF">2023-05-22T20:41:31Z</dcterms:created>
  <dcterms:modified xsi:type="dcterms:W3CDTF">2026-03-02T14:49:08Z</dcterms:modified>
</cp:coreProperties>
</file>